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  <p:sldMasterId id="2147484114" r:id="rId2"/>
  </p:sld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4" autoAdjust="0"/>
    <p:restoredTop sz="96405"/>
  </p:normalViewPr>
  <p:slideViewPr>
    <p:cSldViewPr snapToGrid="0" snapToObjects="1" showGuides="1">
      <p:cViewPr varScale="1">
        <p:scale>
          <a:sx n="124" d="100"/>
          <a:sy n="124" d="100"/>
        </p:scale>
        <p:origin x="2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enke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F0EA669-8677-CD4C-AD8D-C4852AC0E3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577009"/>
            <a:ext cx="10944226" cy="4660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74638" indent="-274638"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>
              <a:buSzPct val="75000"/>
              <a:buFont typeface="Wingdings" pitchFamily="2" charset="2"/>
              <a:buChar char="§"/>
              <a:defRPr sz="2400" b="0" i="0">
                <a:solidFill>
                  <a:schemeClr val="accent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</a:lstStyle>
          <a:p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8654313-1537-5142-95BA-4A8661FBC4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2596742" cy="5616575"/>
          </a:xfrm>
          <a:custGeom>
            <a:avLst/>
            <a:gdLst>
              <a:gd name="connsiteX0" fmla="*/ 0 w 2596742"/>
              <a:gd name="connsiteY0" fmla="*/ 0 h 5616575"/>
              <a:gd name="connsiteX1" fmla="*/ 2596742 w 2596742"/>
              <a:gd name="connsiteY1" fmla="*/ 0 h 5616575"/>
              <a:gd name="connsiteX2" fmla="*/ 2596742 w 2596742"/>
              <a:gd name="connsiteY2" fmla="*/ 5616575 h 5616575"/>
              <a:gd name="connsiteX3" fmla="*/ 253304 w 2596742"/>
              <a:gd name="connsiteY3" fmla="*/ 5616575 h 5616575"/>
              <a:gd name="connsiteX4" fmla="*/ 202263 w 2596742"/>
              <a:gd name="connsiteY4" fmla="*/ 5611430 h 5616575"/>
              <a:gd name="connsiteX5" fmla="*/ 0 w 259674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742" h="5616575">
                <a:moveTo>
                  <a:pt x="0" y="0"/>
                </a:moveTo>
                <a:lnTo>
                  <a:pt x="2596742" y="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reed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55907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001DE70-4479-594D-A26D-6DB2E92A0AF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24" y="4184248"/>
            <a:ext cx="3434216" cy="2050586"/>
          </a:xfrm>
        </p:spPr>
        <p:txBody>
          <a:bodyPr lIns="0" tIns="0" rIns="0" bIns="0"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67FEAD4B-4784-944D-8A3A-6F8F05B2424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79572" y="4184248"/>
            <a:ext cx="3444601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200DA6C-1B4D-7949-8FFA-3FD5A35A03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25016" y="4184248"/>
            <a:ext cx="3422523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70" y="3547641"/>
            <a:ext cx="3457018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3711" y="3547641"/>
            <a:ext cx="3423828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35526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3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106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EE21860-5FC5-0A4C-BF9F-FA989D78CDF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466" y="4248036"/>
            <a:ext cx="3439464" cy="1989251"/>
          </a:xfrm>
        </p:spPr>
        <p:txBody>
          <a:bodyPr lIns="0" tIns="0" rIns="0" bIns="0"/>
          <a:lstStyle>
            <a:lvl1pPr algn="ctr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1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3126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25749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Tijdelijke aanduiding voor inhoud 19">
            <a:extLst>
              <a:ext uri="{FF2B5EF4-FFF2-40B4-BE49-F238E27FC236}">
                <a16:creationId xmlns:a16="http://schemas.microsoft.com/office/drawing/2014/main" id="{BAE77478-3281-CE4C-A99F-3E6F4A49E17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3177" y="4248037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2521" y="3725750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inhoud 19">
            <a:extLst>
              <a:ext uri="{FF2B5EF4-FFF2-40B4-BE49-F238E27FC236}">
                <a16:creationId xmlns:a16="http://schemas.microsoft.com/office/drawing/2014/main" id="{050AED9D-9374-024A-95E7-51259149F7B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70394" y="4226560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9738" y="3704273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A56CA53A-2F47-F94E-BBC9-739AF3FD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39266" y="2133247"/>
            <a:ext cx="2406350" cy="1404432"/>
          </a:xfrm>
        </p:spPr>
        <p:txBody>
          <a:bodyPr lIns="0" tIns="0" rIns="0" bIns="0"/>
          <a:lstStyle>
            <a:lvl1pPr algn="l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D9A0FC3-0D38-0441-BB3C-75F8A95AF9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70977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2045FFF3-F25B-614B-A526-AC100D6B9B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15080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4" name="Tijdelijke aanduiding voor inhoud 19">
            <a:extLst>
              <a:ext uri="{FF2B5EF4-FFF2-40B4-BE49-F238E27FC236}">
                <a16:creationId xmlns:a16="http://schemas.microsoft.com/office/drawing/2014/main" id="{0385125A-3379-2746-BD83-583F817C5CC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339266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6" name="Tijdelijke aanduiding voor inhoud 19">
            <a:extLst>
              <a:ext uri="{FF2B5EF4-FFF2-40B4-BE49-F238E27FC236}">
                <a16:creationId xmlns:a16="http://schemas.microsoft.com/office/drawing/2014/main" id="{2459C232-5B0E-134D-B9C4-9B40E0751E2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70977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8" name="Tijdelijke aanduiding voor inhoud 19">
            <a:extLst>
              <a:ext uri="{FF2B5EF4-FFF2-40B4-BE49-F238E27FC236}">
                <a16:creationId xmlns:a16="http://schemas.microsoft.com/office/drawing/2014/main" id="{FA64A415-5531-2B4D-907A-7C688388BF90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815080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grafiek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</p:spPr>
        <p:txBody>
          <a:bodyPr/>
          <a:lstStyle>
            <a:lvl1pPr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elroodvolvl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5C0A10-7AE5-B54C-981D-2DBA7B6F3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9850" y="1613587"/>
            <a:ext cx="1892300" cy="5334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BE210D56-4E21-934F-8202-FD47D01F6AA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64313" y="2272145"/>
            <a:ext cx="5003800" cy="3965142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el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3E52E258-A471-1A48-9273-7FE52ACD1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40E03AEB-DCFF-FA42-98DA-C3ACA4374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quote 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A0A6BFC5-0BDC-5046-9C6A-AAF1C2A72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3382831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230458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84482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97555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777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46862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</p:spPr>
        <p:txBody>
          <a:bodyPr lIns="0" tIns="0" rIns="0" bIns="0">
            <a:noAutofit/>
          </a:bodyPr>
          <a:lstStyle>
            <a:lvl1pPr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FD63E4-7A1F-3F45-BEA4-5214676296E8}"/>
              </a:ext>
            </a:extLst>
          </p:cNvPr>
          <p:cNvSpPr txBox="1">
            <a:spLocks/>
          </p:cNvSpPr>
          <p:nvPr userDrawn="1"/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fld id="{E038E271-308C-2E46-A3EC-56326F9084CC}" type="slidenum">
              <a:rPr lang="nl-BE" b="0" i="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nl-BE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/>
              <a:t>Quote</a:t>
            </a:r>
            <a:endParaRPr lang="en-BE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BE" sz="1600" b="0" i="0" dirty="0">
              <a:latin typeface="ITC Officina Sans Std Book" panose="020B0506040203020204" pitchFamily="34" charset="77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9ECB3C9-12BB-DD49-AC9C-6DE65FEA7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55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FC89CC1E-5699-C54E-83AE-63F796F39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04479"/>
            <a:ext cx="10944226" cy="621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nl-NL" dirty="0"/>
              <a:t>Ondertitel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Afbeelding 4">
            <a:extLst>
              <a:ext uri="{FF2B5EF4-FFF2-40B4-BE49-F238E27FC236}">
                <a16:creationId xmlns:a16="http://schemas.microsoft.com/office/drawing/2014/main" id="{B2CABEA2-6FA0-0245-B24A-C92832AA0D0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16" r:id="rId3"/>
    <p:sldLayoutId id="2147484117" r:id="rId4"/>
    <p:sldLayoutId id="2147484118" r:id="rId5"/>
    <p:sldLayoutId id="2147484120" r:id="rId6"/>
    <p:sldLayoutId id="2147484121" r:id="rId7"/>
    <p:sldLayoutId id="2147484122" r:id="rId8"/>
    <p:sldLayoutId id="2147484106" r:id="rId9"/>
    <p:sldLayoutId id="2147484107" r:id="rId10"/>
    <p:sldLayoutId id="2147484108" r:id="rId11"/>
    <p:sldLayoutId id="2147484119" r:id="rId12"/>
    <p:sldLayoutId id="2147484109" r:id="rId13"/>
    <p:sldLayoutId id="2147484110" r:id="rId14"/>
    <p:sldLayoutId id="2147484111" r:id="rId15"/>
    <p:sldLayoutId id="2147484113" r:id="rId16"/>
    <p:sldLayoutId id="2147484112" r:id="rId17"/>
    <p:sldLayoutId id="2147484102" r:id="rId18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740815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2pPr>
      <a:lvl3pPr marL="1090057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3pPr>
      <a:lvl4pPr marL="1454114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4pPr>
      <a:lvl5pPr marL="1663658" indent="-22647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97FD0-6E64-6848-81ED-A8E7B62D661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564F6-CA31-9D43-A63A-1FE1954FEE0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B1C8F-56AF-2147-ADD4-C7FA30229BA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C59A31-9FF1-5E44-BDF6-78E78195C6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A2BBE0-A2A4-274A-ABAC-A8A7AF8FF2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72AF82-5500-DE46-A25E-71EEE1997F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070" r="3070"/>
          <a:stretch>
            <a:fillRect/>
          </a:stretch>
        </p:blipFill>
        <p:spPr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l="3070" r="3070"/>
          <a:stretch>
            <a:fillRect/>
          </a:stretch>
        </p:blipFill>
        <p:spPr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 l="2988" r="2988"/>
          <a:stretch>
            <a:fillRect/>
          </a:stretch>
        </p:blipFill>
        <p:spPr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E03B-4E38-E04D-860A-E6536083114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FA6DBF-248C-D846-B825-04BB6C3EC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34829C-8FE1-5244-8525-D6B3EF73DA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ECF5F2-C234-554D-86EE-E221AE1F2CE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3FF37A-7607-954E-B668-B3051AFFDF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58EBD4-6BC5-D844-98F0-F06FCADD0653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090C32-1664-AD4C-90CB-B21340D4B1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2CD1A8-D6A8-3C42-A93B-672CCFBA05C0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2DBBB3-1531-CD4F-90B1-1F37ABD2F58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0AD0-D595-E14F-B23C-32853A09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EE56D-9E70-0247-BF90-A55B885DB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Eerste niveau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BE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76565028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554" b="11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77000"/>
          </a:blip>
          <a:srcRect t="7886" b="7886"/>
          <a:stretch>
            <a:fillRect/>
          </a:stretch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F21BB-83C3-B04F-85D5-FE4D6D869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6433004"/>
            <a:ext cx="794485" cy="22607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B71A27C-D8C3-D14E-AF65-F3F3BE508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696" y="900314"/>
            <a:ext cx="45755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BE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9FCC6430-FDC7-2A45-9FD1-E78AA662F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2" y="900316"/>
            <a:ext cx="45755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12" r="19412"/>
          <a:stretch>
            <a:fillRect/>
          </a:stretch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9AD52-952B-3841-89AF-D7AB3BBD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9CFE4-537E-C445-869A-5E82A705591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12" r="19412"/>
          <a:stretch>
            <a:fillRect/>
          </a:stretch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546E9-665E-E748-A1FA-889E93AF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871DC-252F-674C-8E18-E0ABA1F8393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319" r="15319"/>
          <a:stretch>
            <a:fillRect/>
          </a:stretch>
        </p:blipFill>
        <p:spPr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435" b="28435"/>
          <a:stretch>
            <a:fillRect/>
          </a:stretch>
        </p:blipFill>
        <p:spPr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inhoud">
  <a:themeElements>
    <a:clrScheme name="Kleuren_universiteitAntwerpen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A2C3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algn="ctr">
          <a:spcAft>
            <a:spcPts val="450"/>
          </a:spcAft>
          <a:defRPr sz="1600" dirty="0" smtClean="0">
            <a:solidFill>
              <a:schemeClr val="bg1"/>
            </a:solidFill>
            <a:latin typeface="Calibri" panose="020F0502020204030204" pitchFamily="34" charset="0"/>
            <a:ea typeface="Verdana Regular" charset="0"/>
            <a:cs typeface="Calibri" panose="020F0502020204030204" pitchFamily="34" charset="0"/>
            <a:sym typeface="Securitas Sans Light" charset="0"/>
          </a:defRPr>
        </a:defPPr>
      </a:lstStyle>
    </a:spDef>
    <a:lnDef>
      <a:spPr>
        <a:ln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2800" b="1" dirty="0">
            <a:solidFill>
              <a:schemeClr val="bg1"/>
            </a:solidFill>
            <a:latin typeface="Gotham Bold" panose="02000603040000020004" pitchFamily="2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elslide">
  <a:themeElements>
    <a:clrScheme name="Kleuren_universiteitAntwerpen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A2C3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213</TotalTime>
  <Words>17</Words>
  <Application>Microsoft Macintosh PowerPoint</Application>
  <PresentationFormat>Breedbeeld</PresentationFormat>
  <Paragraphs>12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UAntwerpen-inhoud</vt:lpstr>
      <vt:lpstr>UAntwerpen_titelslide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43</cp:revision>
  <dcterms:created xsi:type="dcterms:W3CDTF">2020-12-07T09:05:54Z</dcterms:created>
  <dcterms:modified xsi:type="dcterms:W3CDTF">2025-07-07T10:28:10Z</dcterms:modified>
</cp:coreProperties>
</file>