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0" autoAdjust="0"/>
    <p:restoredTop sz="95238" autoAdjust="0"/>
  </p:normalViewPr>
  <p:slideViewPr>
    <p:cSldViewPr snapToGrid="0" snapToObjects="1" showGuides="1">
      <p:cViewPr varScale="1">
        <p:scale>
          <a:sx n="77" d="100"/>
          <a:sy n="77" d="100"/>
        </p:scale>
        <p:origin x="208" y="1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E3193EB-2AE5-43F1-BE07-7396FA9C0210}"/>
    <pc:docChg chg="custSel modSld modMainMaster">
      <pc:chgData name="Anne Dehaen" userId="dd5cf3d5-f72f-4957-8c3a-681aa483c101" providerId="ADAL" clId="{CE3193EB-2AE5-43F1-BE07-7396FA9C0210}" dt="2021-04-01T09:45:01.008" v="17"/>
      <pc:docMkLst>
        <pc:docMk/>
      </pc:docMkLst>
      <pc:sldChg chg="addSp delSp modSp mod">
        <pc:chgData name="Anne Dehaen" userId="dd5cf3d5-f72f-4957-8c3a-681aa483c101" providerId="ADAL" clId="{CE3193EB-2AE5-43F1-BE07-7396FA9C0210}" dt="2021-04-01T09:44:41.231" v="13"/>
        <pc:sldMkLst>
          <pc:docMk/>
          <pc:sldMk cId="964587325" sldId="259"/>
        </pc:sldMkLst>
        <pc:picChg chg="del">
          <ac:chgData name="Anne Dehaen" userId="dd5cf3d5-f72f-4957-8c3a-681aa483c101" providerId="ADAL" clId="{CE3193EB-2AE5-43F1-BE07-7396FA9C0210}" dt="2021-04-01T09:44:40.114" v="12" actId="478"/>
          <ac:picMkLst>
            <pc:docMk/>
            <pc:sldMk cId="964587325" sldId="259"/>
            <ac:picMk id="5" creationId="{EDE6450D-BD6E-44C0-99E6-E58D67DFCFBD}"/>
          </ac:picMkLst>
        </pc:picChg>
        <pc:picChg chg="add mod">
          <ac:chgData name="Anne Dehaen" userId="dd5cf3d5-f72f-4957-8c3a-681aa483c101" providerId="ADAL" clId="{CE3193EB-2AE5-43F1-BE07-7396FA9C0210}" dt="2021-04-01T09:44:41.231" v="13"/>
          <ac:picMkLst>
            <pc:docMk/>
            <pc:sldMk cId="964587325" sldId="259"/>
            <ac:picMk id="6" creationId="{96F62E7E-F147-448A-817F-171EC4F5D2F6}"/>
          </ac:picMkLst>
        </pc:picChg>
      </pc:sldChg>
      <pc:sldChg chg="addSp delSp modSp mod">
        <pc:chgData name="Anne Dehaen" userId="dd5cf3d5-f72f-4957-8c3a-681aa483c101" providerId="ADAL" clId="{CE3193EB-2AE5-43F1-BE07-7396FA9C0210}" dt="2021-04-01T09:44:52.541" v="15"/>
        <pc:sldMkLst>
          <pc:docMk/>
          <pc:sldMk cId="557475416" sldId="261"/>
        </pc:sldMkLst>
        <pc:picChg chg="del">
          <ac:chgData name="Anne Dehaen" userId="dd5cf3d5-f72f-4957-8c3a-681aa483c101" providerId="ADAL" clId="{CE3193EB-2AE5-43F1-BE07-7396FA9C0210}" dt="2021-04-01T09:44:51.587" v="14" actId="478"/>
          <ac:picMkLst>
            <pc:docMk/>
            <pc:sldMk cId="557475416" sldId="261"/>
            <ac:picMk id="10" creationId="{94F4B4C9-A710-4EBF-BB15-F22993CB0185}"/>
          </ac:picMkLst>
        </pc:picChg>
        <pc:picChg chg="del">
          <ac:chgData name="Anne Dehaen" userId="dd5cf3d5-f72f-4957-8c3a-681aa483c101" providerId="ADAL" clId="{CE3193EB-2AE5-43F1-BE07-7396FA9C0210}" dt="2021-04-01T09:44:51.587" v="14" actId="478"/>
          <ac:picMkLst>
            <pc:docMk/>
            <pc:sldMk cId="557475416" sldId="261"/>
            <ac:picMk id="11" creationId="{D64169E7-BA8A-424C-A622-9B618D2E61E8}"/>
          </ac:picMkLst>
        </pc:picChg>
        <pc:picChg chg="add mod">
          <ac:chgData name="Anne Dehaen" userId="dd5cf3d5-f72f-4957-8c3a-681aa483c101" providerId="ADAL" clId="{CE3193EB-2AE5-43F1-BE07-7396FA9C0210}" dt="2021-04-01T09:44:52.541" v="15"/>
          <ac:picMkLst>
            <pc:docMk/>
            <pc:sldMk cId="557475416" sldId="261"/>
            <ac:picMk id="13" creationId="{44836511-F4C6-47F4-9E90-0175FFC89018}"/>
          </ac:picMkLst>
        </pc:picChg>
        <pc:picChg chg="add mod">
          <ac:chgData name="Anne Dehaen" userId="dd5cf3d5-f72f-4957-8c3a-681aa483c101" providerId="ADAL" clId="{CE3193EB-2AE5-43F1-BE07-7396FA9C0210}" dt="2021-04-01T09:44:52.541" v="15"/>
          <ac:picMkLst>
            <pc:docMk/>
            <pc:sldMk cId="557475416" sldId="261"/>
            <ac:picMk id="14" creationId="{150513C8-50A9-4804-BE61-D9B98CE89C8A}"/>
          </ac:picMkLst>
        </pc:picChg>
      </pc:sldChg>
      <pc:sldChg chg="addSp delSp modSp mod">
        <pc:chgData name="Anne Dehaen" userId="dd5cf3d5-f72f-4957-8c3a-681aa483c101" providerId="ADAL" clId="{CE3193EB-2AE5-43F1-BE07-7396FA9C0210}" dt="2021-04-01T09:45:01.008" v="17"/>
        <pc:sldMkLst>
          <pc:docMk/>
          <pc:sldMk cId="902727841" sldId="262"/>
        </pc:sldMkLst>
        <pc:picChg chg="del">
          <ac:chgData name="Anne Dehaen" userId="dd5cf3d5-f72f-4957-8c3a-681aa483c101" providerId="ADAL" clId="{CE3193EB-2AE5-43F1-BE07-7396FA9C0210}" dt="2021-04-01T09:45:00.076" v="16" actId="478"/>
          <ac:picMkLst>
            <pc:docMk/>
            <pc:sldMk cId="902727841" sldId="262"/>
            <ac:picMk id="8" creationId="{531FBBBC-E49F-45A8-B07E-2A144E938C51}"/>
          </ac:picMkLst>
        </pc:picChg>
        <pc:picChg chg="add mod">
          <ac:chgData name="Anne Dehaen" userId="dd5cf3d5-f72f-4957-8c3a-681aa483c101" providerId="ADAL" clId="{CE3193EB-2AE5-43F1-BE07-7396FA9C0210}" dt="2021-04-01T09:45:01.008" v="17"/>
          <ac:picMkLst>
            <pc:docMk/>
            <pc:sldMk cId="902727841" sldId="262"/>
            <ac:picMk id="10" creationId="{FFC1F462-3D55-4AB4-A366-1FD254A19136}"/>
          </ac:picMkLst>
        </pc:picChg>
      </pc:sldChg>
      <pc:sldMasterChg chg="addSp delSp modSp mod modSldLayout">
        <pc:chgData name="Anne Dehaen" userId="dd5cf3d5-f72f-4957-8c3a-681aa483c101" providerId="ADAL" clId="{CE3193EB-2AE5-43F1-BE07-7396FA9C0210}" dt="2021-04-01T09:44:12.681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E3193EB-2AE5-43F1-BE07-7396FA9C0210}" dt="2021-04-01T09:43:45.360" v="2" actId="478"/>
          <ac:picMkLst>
            <pc:docMk/>
            <pc:sldMasterMk cId="0" sldId="2147483777"/>
            <ac:picMk id="10" creationId="{49B5893C-CFE4-4A2D-A182-3FA82B801EE7}"/>
          </ac:picMkLst>
        </pc:picChg>
        <pc:picChg chg="add mod">
          <ac:chgData name="Anne Dehaen" userId="dd5cf3d5-f72f-4957-8c3a-681aa483c101" providerId="ADAL" clId="{CE3193EB-2AE5-43F1-BE07-7396FA9C0210}" dt="2021-04-01T09:43:46.569" v="3"/>
          <ac:picMkLst>
            <pc:docMk/>
            <pc:sldMasterMk cId="0" sldId="2147483777"/>
            <ac:picMk id="11" creationId="{AB4318CB-43F8-4C75-9DD8-F8AED33E15FC}"/>
          </ac:picMkLst>
        </pc:picChg>
        <pc:sldLayoutChg chg="addSp delSp modSp mod">
          <pc:chgData name="Anne Dehaen" userId="dd5cf3d5-f72f-4957-8c3a-681aa483c101" providerId="ADAL" clId="{CE3193EB-2AE5-43F1-BE07-7396FA9C0210}" dt="2021-04-01T09:44:12.681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E3193EB-2AE5-43F1-BE07-7396FA9C0210}" dt="2021-04-01T09:44:11.763" v="10" actId="478"/>
            <ac:picMkLst>
              <pc:docMk/>
              <pc:sldMasterMk cId="0" sldId="2147483777"/>
              <pc:sldLayoutMk cId="1833643519" sldId="2147484106"/>
              <ac:picMk id="13" creationId="{9180279E-3106-47B6-970D-1A63C30F4380}"/>
            </ac:picMkLst>
          </pc:picChg>
          <pc:picChg chg="add mod">
            <ac:chgData name="Anne Dehaen" userId="dd5cf3d5-f72f-4957-8c3a-681aa483c101" providerId="ADAL" clId="{CE3193EB-2AE5-43F1-BE07-7396FA9C0210}" dt="2021-04-01T09:44:12.681" v="11"/>
            <ac:picMkLst>
              <pc:docMk/>
              <pc:sldMasterMk cId="0" sldId="2147483777"/>
              <pc:sldLayoutMk cId="1833643519" sldId="2147484106"/>
              <ac:picMk id="14" creationId="{C070C841-8ECC-481E-8B6D-CB6CADB5B7F2}"/>
            </ac:picMkLst>
          </pc:picChg>
        </pc:sldLayoutChg>
      </pc:sldMasterChg>
      <pc:sldMasterChg chg="modSldLayout">
        <pc:chgData name="Anne Dehaen" userId="dd5cf3d5-f72f-4957-8c3a-681aa483c101" providerId="ADAL" clId="{CE3193EB-2AE5-43F1-BE07-7396FA9C0210}" dt="2021-04-01T09:43:58.137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E3193EB-2AE5-43F1-BE07-7396FA9C0210}" dt="2021-04-01T09:43:36.846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E3193EB-2AE5-43F1-BE07-7396FA9C0210}" dt="2021-04-01T09:43:35.219" v="0" actId="478"/>
            <ac:picMkLst>
              <pc:docMk/>
              <pc:sldMasterMk cId="1811548678" sldId="2147484114"/>
              <pc:sldLayoutMk cId="381238430" sldId="2147483648"/>
              <ac:picMk id="8" creationId="{84B79AE5-1E7B-4D79-A573-CBD56FD0781E}"/>
            </ac:picMkLst>
          </pc:picChg>
          <pc:picChg chg="add mod">
            <ac:chgData name="Anne Dehaen" userId="dd5cf3d5-f72f-4957-8c3a-681aa483c101" providerId="ADAL" clId="{CE3193EB-2AE5-43F1-BE07-7396FA9C0210}" dt="2021-04-01T09:43:36.846" v="1"/>
            <ac:picMkLst>
              <pc:docMk/>
              <pc:sldMasterMk cId="1811548678" sldId="2147484114"/>
              <pc:sldLayoutMk cId="381238430" sldId="2147483648"/>
              <ac:picMk id="9" creationId="{9D7845C8-AD6C-4E55-B5F7-A41CBC1172E9}"/>
            </ac:picMkLst>
          </pc:picChg>
        </pc:sldLayoutChg>
        <pc:sldLayoutChg chg="addSp delSp modSp mod">
          <pc:chgData name="Anne Dehaen" userId="dd5cf3d5-f72f-4957-8c3a-681aa483c101" providerId="ADAL" clId="{CE3193EB-2AE5-43F1-BE07-7396FA9C0210}" dt="2021-04-01T09:43:53.331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E3193EB-2AE5-43F1-BE07-7396FA9C0210}" dt="2021-04-01T09:43:52.181" v="4" actId="478"/>
            <ac:picMkLst>
              <pc:docMk/>
              <pc:sldMasterMk cId="1811548678" sldId="2147484114"/>
              <pc:sldLayoutMk cId="3523788952" sldId="2147483649"/>
              <ac:picMk id="9" creationId="{1E0BD57D-961B-4C61-B7F2-9CA7ED5A9435}"/>
            </ac:picMkLst>
          </pc:picChg>
          <pc:picChg chg="add mod">
            <ac:chgData name="Anne Dehaen" userId="dd5cf3d5-f72f-4957-8c3a-681aa483c101" providerId="ADAL" clId="{CE3193EB-2AE5-43F1-BE07-7396FA9C0210}" dt="2021-04-01T09:43:53.331" v="5"/>
            <ac:picMkLst>
              <pc:docMk/>
              <pc:sldMasterMk cId="1811548678" sldId="2147484114"/>
              <pc:sldLayoutMk cId="3523788952" sldId="2147483649"/>
              <ac:picMk id="10" creationId="{B3B54B8B-0FE5-4F9B-BC8E-382C56591E05}"/>
            </ac:picMkLst>
          </pc:picChg>
        </pc:sldLayoutChg>
        <pc:sldLayoutChg chg="addSp delSp modSp mod">
          <pc:chgData name="Anne Dehaen" userId="dd5cf3d5-f72f-4957-8c3a-681aa483c101" providerId="ADAL" clId="{CE3193EB-2AE5-43F1-BE07-7396FA9C0210}" dt="2021-04-01T09:43:55.991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E3193EB-2AE5-43F1-BE07-7396FA9C0210}" dt="2021-04-01T09:43:55.137" v="6" actId="478"/>
            <ac:picMkLst>
              <pc:docMk/>
              <pc:sldMasterMk cId="1811548678" sldId="2147484114"/>
              <pc:sldLayoutMk cId="4196090107" sldId="2147483651"/>
              <ac:picMk id="6" creationId="{B4AA5EEC-5BB0-4BD3-8740-A6F304AF5E04}"/>
            </ac:picMkLst>
          </pc:picChg>
          <pc:picChg chg="add mod">
            <ac:chgData name="Anne Dehaen" userId="dd5cf3d5-f72f-4957-8c3a-681aa483c101" providerId="ADAL" clId="{CE3193EB-2AE5-43F1-BE07-7396FA9C0210}" dt="2021-04-01T09:43:55.991" v="7"/>
            <ac:picMkLst>
              <pc:docMk/>
              <pc:sldMasterMk cId="1811548678" sldId="2147484114"/>
              <pc:sldLayoutMk cId="4196090107" sldId="2147483651"/>
              <ac:picMk id="7" creationId="{EDBA1CE8-58FA-4A10-B9DF-734011776211}"/>
            </ac:picMkLst>
          </pc:picChg>
        </pc:sldLayoutChg>
        <pc:sldLayoutChg chg="addSp delSp modSp mod">
          <pc:chgData name="Anne Dehaen" userId="dd5cf3d5-f72f-4957-8c3a-681aa483c101" providerId="ADAL" clId="{CE3193EB-2AE5-43F1-BE07-7396FA9C0210}" dt="2021-04-01T09:43:58.137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E3193EB-2AE5-43F1-BE07-7396FA9C0210}" dt="2021-04-01T09:43:57.256" v="8" actId="478"/>
            <ac:picMkLst>
              <pc:docMk/>
              <pc:sldMasterMk cId="1811548678" sldId="2147484114"/>
              <pc:sldLayoutMk cId="2810974587" sldId="2147483653"/>
              <ac:picMk id="8" creationId="{3028A0F1-0C7C-4633-9594-13C30A527AD8}"/>
            </ac:picMkLst>
          </pc:picChg>
          <pc:picChg chg="add mod">
            <ac:chgData name="Anne Dehaen" userId="dd5cf3d5-f72f-4957-8c3a-681aa483c101" providerId="ADAL" clId="{CE3193EB-2AE5-43F1-BE07-7396FA9C0210}" dt="2021-04-01T09:43:58.137" v="9"/>
            <ac:picMkLst>
              <pc:docMk/>
              <pc:sldMasterMk cId="1811548678" sldId="2147484114"/>
              <pc:sldLayoutMk cId="2810974587" sldId="2147483653"/>
              <ac:picMk id="9" creationId="{8843CF7D-7348-4F90-9E92-100AE2517304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noProof="0" dirty="0"/>
              <a:t>Klik om de stijl van de titel te bewerken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nl-BE" noProof="0" dirty="0"/>
              <a:t>Eerste niveau</a:t>
            </a:r>
          </a:p>
          <a:p>
            <a:pPr lvl="1"/>
            <a:r>
              <a:rPr lang="nl-BE" noProof="0" dirty="0"/>
              <a:t>Tweede niveau</a:t>
            </a:r>
          </a:p>
          <a:p>
            <a:pPr lvl="2"/>
            <a:r>
              <a:rPr lang="nl-BE" noProof="0" dirty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61585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Inhoud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A34CC7-3BB7-4248-9AAF-B9C7A9FBB51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186439 w 3338512"/>
              <a:gd name="connsiteY1" fmla="*/ 0 h 5616575"/>
              <a:gd name="connsiteX2" fmla="*/ 25967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596742 w 3338512"/>
              <a:gd name="connsiteY5" fmla="*/ 5616000 h 5616575"/>
              <a:gd name="connsiteX6" fmla="*/ 2596742 w 3338512"/>
              <a:gd name="connsiteY6" fmla="*/ 5616575 h 5616575"/>
              <a:gd name="connsiteX7" fmla="*/ 253304 w 3338512"/>
              <a:gd name="connsiteY7" fmla="*/ 5616575 h 5616575"/>
              <a:gd name="connsiteX8" fmla="*/ 202263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186439" y="0"/>
                </a:lnTo>
                <a:lnTo>
                  <a:pt x="25967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596742" y="5616000"/>
                </a:lnTo>
                <a:lnTo>
                  <a:pt x="259674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</a:t>
            </a:r>
            <a:r>
              <a:rPr lang="nl-BE" dirty="0"/>
              <a:t> om stijl te bewerken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dirty="0"/>
              <a:t>Inhoud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witte afbeelding toe </a:t>
            </a:r>
            <a:r>
              <a:rPr lang="nl-NL" noProof="0" dirty="0" err="1"/>
              <a:t>tevoegen</a:t>
            </a:r>
            <a:r>
              <a:rPr lang="nl-NL" noProof="0" dirty="0"/>
              <a:t> (</a:t>
            </a:r>
            <a:r>
              <a:rPr lang="nl-NL" noProof="0" dirty="0" err="1"/>
              <a:t>png</a:t>
            </a:r>
            <a:r>
              <a:rPr lang="nl-NL" noProof="0" dirty="0"/>
              <a:t>)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57846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Ondertitel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1713" y="1578459"/>
            <a:ext cx="53064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61713" y="2122223"/>
            <a:ext cx="53064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7BB0C09-C793-44D9-9351-DBCCE5065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85741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6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endParaRPr lang="nl-BE" noProof="0" dirty="0"/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pictogram om witte afbeelding (</a:t>
            </a:r>
            <a:r>
              <a:rPr lang="nl-NL" noProof="0" dirty="0" err="1"/>
              <a:t>png</a:t>
            </a:r>
            <a:r>
              <a:rPr lang="nl-NL" noProof="0" dirty="0"/>
              <a:t>) toe te voegen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Project titel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van de mastertitel te bewerken</a:t>
            </a:r>
            <a:endParaRPr lang="en-B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als u een object wilt toevoegen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titel te bewerken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9" name="Afbeelding 6">
            <a:extLst>
              <a:ext uri="{FF2B5EF4-FFF2-40B4-BE49-F238E27FC236}">
                <a16:creationId xmlns:a16="http://schemas.microsoft.com/office/drawing/2014/main" id="{9D7845C8-AD6C-4E55-B5F7-A41CBC117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8" y="1309963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noProof="0" dirty="0"/>
              <a:t>Klik om titel te bewerken</a:t>
            </a:r>
            <a:endParaRPr lang="nl-BE" noProof="0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nl-NL" noProof="0" dirty="0"/>
              <a:t>Klik om de stijl van de ondertitel te bewerken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B3B54B8B-0FE5-4F9B-BC8E-382C56591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pic>
        <p:nvPicPr>
          <p:cNvPr id="7" name="Afbeelding 5">
            <a:extLst>
              <a:ext uri="{FF2B5EF4-FFF2-40B4-BE49-F238E27FC236}">
                <a16:creationId xmlns:a16="http://schemas.microsoft.com/office/drawing/2014/main" id="{EDBA1CE8-58FA-4A10-B9DF-734011776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noProof="0" dirty="0"/>
              <a:t>Klik op het pictogram om een afbeelding toe te voegen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nl-BE" noProof="0" dirty="0"/>
              <a:t>Voornaam Naam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Quote</a:t>
            </a:r>
          </a:p>
        </p:txBody>
      </p:sp>
      <p:pic>
        <p:nvPicPr>
          <p:cNvPr id="9" name="Afbeelding 5">
            <a:extLst>
              <a:ext uri="{FF2B5EF4-FFF2-40B4-BE49-F238E27FC236}">
                <a16:creationId xmlns:a16="http://schemas.microsoft.com/office/drawing/2014/main" id="{8843CF7D-7348-4F90-9E92-100AE2517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Voornaam Naam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nl-BE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nl-BE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EF36E4DA-4EAC-4628-AFAA-A3E15D9184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4" name="Afbeelding 9">
            <a:extLst>
              <a:ext uri="{FF2B5EF4-FFF2-40B4-BE49-F238E27FC236}">
                <a16:creationId xmlns:a16="http://schemas.microsoft.com/office/drawing/2014/main" id="{C070C841-8ECC-481E-8B6D-CB6CADB5B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48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185750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327958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75051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1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90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2535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BE" noProof="0" dirty="0"/>
              <a:t>Klik om de stijl van de mastertitel te bewerken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AB4318CB-43F8-4C75-9DD8-F8AED33E15FC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49522"/>
            <a:ext cx="904110" cy="2271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EC2DE1-E5C5-432A-BDD6-F00F3B9617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9855A-F668-41C5-B7DE-DA560FFDF4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1E11E5-C1C9-4447-954A-91F4719F83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2CC95D-753D-44BB-A11E-008B21EBECC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5DDA31E-3EBE-451E-8A78-E61C7623DE7D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326D750-610B-4865-BE26-340B95E2F815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203BD16-3F34-42B5-8D2B-BDAEFF9D1906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823BDF0-E70E-4D44-8934-B5A9EE11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34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7DF49-C8FA-4BDF-B1F4-AB102E242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FD589D-B49D-46E1-827D-33C3B5158F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3BA16E-33E8-4F05-A053-2D5DD24EE9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C672B07-0194-464C-80F8-7F70A49EDBAE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B8264C-EFB7-40ED-83A6-6A031C184FBD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02DA4B3-C96F-4C1E-83FF-BF37586D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34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F6BA22-824F-40FE-A499-CC99B244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2E6096-A072-4D45-941F-669982616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915016496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3" b="63"/>
          <a:stretch/>
        </p:blipFill>
        <p:spPr>
          <a:xfrm>
            <a:off x="623888" y="627478"/>
            <a:ext cx="10944225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20" b="116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15BC0C48-54EC-669B-04C9-AA409B458C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5123" y="3613790"/>
            <a:ext cx="3761595" cy="728662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4343" y="1500371"/>
            <a:ext cx="3762375" cy="1945955"/>
          </a:xfrm>
        </p:spPr>
        <p:txBody>
          <a:bodyPr/>
          <a:lstStyle/>
          <a:p>
            <a:endParaRPr lang="nl-BE">
              <a:solidFill>
                <a:schemeClr val="accent1"/>
              </a:solidFill>
            </a:endParaRPr>
          </a:p>
        </p:txBody>
      </p:sp>
      <p:pic>
        <p:nvPicPr>
          <p:cNvPr id="13" name="Afbeelding 8">
            <a:extLst>
              <a:ext uri="{FF2B5EF4-FFF2-40B4-BE49-F238E27FC236}">
                <a16:creationId xmlns:a16="http://schemas.microsoft.com/office/drawing/2014/main" id="{44836511-F4C6-47F4-9E90-0175FFC89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343" y="907686"/>
            <a:ext cx="457200" cy="431800"/>
          </a:xfrm>
          <a:prstGeom prst="rect">
            <a:avLst/>
          </a:prstGeom>
        </p:spPr>
      </p:pic>
      <p:pic>
        <p:nvPicPr>
          <p:cNvPr id="14" name="Afbeelding 7">
            <a:extLst>
              <a:ext uri="{FF2B5EF4-FFF2-40B4-BE49-F238E27FC236}">
                <a16:creationId xmlns:a16="http://schemas.microsoft.com/office/drawing/2014/main" id="{150513C8-50A9-4804-BE61-D9B98CE89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00" y="6445752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nl-BE"/>
          </a:p>
        </p:txBody>
      </p:sp>
      <p:pic>
        <p:nvPicPr>
          <p:cNvPr id="10" name="Afbeelding 6">
            <a:extLst>
              <a:ext uri="{FF2B5EF4-FFF2-40B4-BE49-F238E27FC236}">
                <a16:creationId xmlns:a16="http://schemas.microsoft.com/office/drawing/2014/main" id="{FFC1F462-3D55-4AB4-A366-1FD254A19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72" y="918815"/>
            <a:ext cx="457200" cy="431800"/>
          </a:xfrm>
          <a:prstGeom prst="rect">
            <a:avLst/>
          </a:prstGeom>
        </p:spPr>
      </p:pic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BDA25C36-7CBA-26A1-F3C7-A81878F8B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433" b="11433"/>
          <a:stretch/>
        </p:blipFill>
        <p:spPr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DDD09-16B0-43EC-A259-949B70EC4A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FAA5D5-39BB-4E89-9213-20BFB261A5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81B3B7C-6881-480A-8DD2-1BDB65A843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Tijdelijke aanduiding voor afbeelding 13">
            <a:extLst>
              <a:ext uri="{FF2B5EF4-FFF2-40B4-BE49-F238E27FC236}">
                <a16:creationId xmlns:a16="http://schemas.microsoft.com/office/drawing/2014/main" id="{F632E7BC-34EE-38CF-C5D9-46FE20EBB5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F7AC00D8-E276-E030-603C-08E1762695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ACA7925-1F52-44D1-A400-3E6FDD76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F91608F-3CD4-41F8-A4DF-37DCFA00372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nl-BE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" b="15"/>
          <a:stretch/>
        </p:blipFill>
        <p:spPr>
          <a:xfrm>
            <a:off x="623888" y="620713"/>
            <a:ext cx="10934529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dirty="0" err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WE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006CA9"/>
      </a:accent2>
      <a:accent3>
        <a:srgbClr val="EA2C38"/>
      </a:accent3>
      <a:accent4>
        <a:srgbClr val="ADA500"/>
      </a:accent4>
      <a:accent5>
        <a:srgbClr val="AC242A"/>
      </a:accent5>
      <a:accent6>
        <a:srgbClr val="44B8F3"/>
      </a:accent6>
      <a:hlink>
        <a:srgbClr val="7575CB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4599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52</cp:revision>
  <dcterms:created xsi:type="dcterms:W3CDTF">2020-12-07T09:05:54Z</dcterms:created>
  <dcterms:modified xsi:type="dcterms:W3CDTF">2025-03-28T13:35:21Z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