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3" r:id="rId16"/>
    <p:sldId id="274" r:id="rId17"/>
    <p:sldId id="270" r:id="rId18"/>
    <p:sldId id="271" r:id="rId19"/>
    <p:sldId id="272" r:id="rId20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8" autoAdjust="0"/>
    <p:restoredTop sz="96327" autoAdjust="0"/>
  </p:normalViewPr>
  <p:slideViewPr>
    <p:cSldViewPr snapToGrid="0" snapToObjects="1" showGuides="1">
      <p:cViewPr varScale="1">
        <p:scale>
          <a:sx n="74" d="100"/>
          <a:sy n="74" d="100"/>
        </p:scale>
        <p:origin x="200" y="1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1E10213C-F747-4ED6-9B33-DBE4C3A73485}"/>
    <pc:docChg chg="custSel modSld modMainMaster">
      <pc:chgData name="Anne Dehaen" userId="dd5cf3d5-f72f-4957-8c3a-681aa483c101" providerId="ADAL" clId="{1E10213C-F747-4ED6-9B33-DBE4C3A73485}" dt="2021-04-01T12:10:15.200" v="17"/>
      <pc:docMkLst>
        <pc:docMk/>
      </pc:docMkLst>
      <pc:sldChg chg="addSp delSp modSp mod">
        <pc:chgData name="Anne Dehaen" userId="dd5cf3d5-f72f-4957-8c3a-681aa483c101" providerId="ADAL" clId="{1E10213C-F747-4ED6-9B33-DBE4C3A73485}" dt="2021-04-01T12:09:58.145" v="13"/>
        <pc:sldMkLst>
          <pc:docMk/>
          <pc:sldMk cId="964587325" sldId="259"/>
        </pc:sldMkLst>
        <pc:picChg chg="del">
          <ac:chgData name="Anne Dehaen" userId="dd5cf3d5-f72f-4957-8c3a-681aa483c101" providerId="ADAL" clId="{1E10213C-F747-4ED6-9B33-DBE4C3A73485}" dt="2021-04-01T12:09:56.989" v="12" actId="478"/>
          <ac:picMkLst>
            <pc:docMk/>
            <pc:sldMk cId="964587325" sldId="259"/>
            <ac:picMk id="14" creationId="{6F35EADE-8AA8-47AF-87A2-F01F0B00CC89}"/>
          </ac:picMkLst>
        </pc:picChg>
        <pc:picChg chg="add mod">
          <ac:chgData name="Anne Dehaen" userId="dd5cf3d5-f72f-4957-8c3a-681aa483c101" providerId="ADAL" clId="{1E10213C-F747-4ED6-9B33-DBE4C3A73485}" dt="2021-04-01T12:09:58.145" v="13"/>
          <ac:picMkLst>
            <pc:docMk/>
            <pc:sldMk cId="964587325" sldId="259"/>
            <ac:picMk id="15" creationId="{5AE456E2-3316-426B-AAB7-A4E53F7F8013}"/>
          </ac:picMkLst>
        </pc:picChg>
      </pc:sldChg>
      <pc:sldChg chg="addSp delSp modSp mod">
        <pc:chgData name="Anne Dehaen" userId="dd5cf3d5-f72f-4957-8c3a-681aa483c101" providerId="ADAL" clId="{1E10213C-F747-4ED6-9B33-DBE4C3A73485}" dt="2021-04-01T12:10:07.803" v="15"/>
        <pc:sldMkLst>
          <pc:docMk/>
          <pc:sldMk cId="557475416" sldId="261"/>
        </pc:sldMkLst>
        <pc:picChg chg="del">
          <ac:chgData name="Anne Dehaen" userId="dd5cf3d5-f72f-4957-8c3a-681aa483c101" providerId="ADAL" clId="{1E10213C-F747-4ED6-9B33-DBE4C3A73485}" dt="2021-04-01T12:10:06.800" v="14" actId="478"/>
          <ac:picMkLst>
            <pc:docMk/>
            <pc:sldMk cId="557475416" sldId="261"/>
            <ac:picMk id="26" creationId="{2CED7979-6D1F-4012-974F-E0564810A1CB}"/>
          </ac:picMkLst>
        </pc:picChg>
        <pc:picChg chg="del">
          <ac:chgData name="Anne Dehaen" userId="dd5cf3d5-f72f-4957-8c3a-681aa483c101" providerId="ADAL" clId="{1E10213C-F747-4ED6-9B33-DBE4C3A73485}" dt="2021-04-01T12:10:06.800" v="14" actId="478"/>
          <ac:picMkLst>
            <pc:docMk/>
            <pc:sldMk cId="557475416" sldId="261"/>
            <ac:picMk id="27" creationId="{066E794C-4945-4555-8775-3372E39B532C}"/>
          </ac:picMkLst>
        </pc:picChg>
        <pc:picChg chg="add mod">
          <ac:chgData name="Anne Dehaen" userId="dd5cf3d5-f72f-4957-8c3a-681aa483c101" providerId="ADAL" clId="{1E10213C-F747-4ED6-9B33-DBE4C3A73485}" dt="2021-04-01T12:10:07.803" v="15"/>
          <ac:picMkLst>
            <pc:docMk/>
            <pc:sldMk cId="557475416" sldId="261"/>
            <ac:picMk id="28" creationId="{122B7EBA-1041-4DE0-B974-3CBDDD84ABB1}"/>
          </ac:picMkLst>
        </pc:picChg>
        <pc:picChg chg="add mod">
          <ac:chgData name="Anne Dehaen" userId="dd5cf3d5-f72f-4957-8c3a-681aa483c101" providerId="ADAL" clId="{1E10213C-F747-4ED6-9B33-DBE4C3A73485}" dt="2021-04-01T12:10:07.803" v="15"/>
          <ac:picMkLst>
            <pc:docMk/>
            <pc:sldMk cId="557475416" sldId="261"/>
            <ac:picMk id="29" creationId="{B643E4A8-FB5F-4B14-ABF1-7691CDA48C2E}"/>
          </ac:picMkLst>
        </pc:picChg>
      </pc:sldChg>
      <pc:sldChg chg="addSp delSp modSp mod">
        <pc:chgData name="Anne Dehaen" userId="dd5cf3d5-f72f-4957-8c3a-681aa483c101" providerId="ADAL" clId="{1E10213C-F747-4ED6-9B33-DBE4C3A73485}" dt="2021-04-01T12:10:15.200" v="17"/>
        <pc:sldMkLst>
          <pc:docMk/>
          <pc:sldMk cId="902727841" sldId="262"/>
        </pc:sldMkLst>
        <pc:picChg chg="del">
          <ac:chgData name="Anne Dehaen" userId="dd5cf3d5-f72f-4957-8c3a-681aa483c101" providerId="ADAL" clId="{1E10213C-F747-4ED6-9B33-DBE4C3A73485}" dt="2021-04-01T12:10:14.360" v="16" actId="478"/>
          <ac:picMkLst>
            <pc:docMk/>
            <pc:sldMk cId="902727841" sldId="262"/>
            <ac:picMk id="15" creationId="{BBB6FCA8-0289-4810-B560-D82553435093}"/>
          </ac:picMkLst>
        </pc:picChg>
        <pc:picChg chg="add mod">
          <ac:chgData name="Anne Dehaen" userId="dd5cf3d5-f72f-4957-8c3a-681aa483c101" providerId="ADAL" clId="{1E10213C-F747-4ED6-9B33-DBE4C3A73485}" dt="2021-04-01T12:10:15.200" v="17"/>
          <ac:picMkLst>
            <pc:docMk/>
            <pc:sldMk cId="902727841" sldId="262"/>
            <ac:picMk id="16" creationId="{6E742290-CB4E-4F30-967C-AD82A0769A6B}"/>
          </ac:picMkLst>
        </pc:picChg>
      </pc:sldChg>
      <pc:sldMasterChg chg="addSp delSp modSp mod modSldLayout">
        <pc:chgData name="Anne Dehaen" userId="dd5cf3d5-f72f-4957-8c3a-681aa483c101" providerId="ADAL" clId="{1E10213C-F747-4ED6-9B33-DBE4C3A73485}" dt="2021-04-01T12:09:49.141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1E10213C-F747-4ED6-9B33-DBE4C3A73485}" dt="2021-04-01T12:09:28.083" v="2" actId="478"/>
          <ac:picMkLst>
            <pc:docMk/>
            <pc:sldMasterMk cId="0" sldId="2147483777"/>
            <ac:picMk id="17" creationId="{F86DBF94-63C4-4970-8B5C-24DFCA9BB4A5}"/>
          </ac:picMkLst>
        </pc:picChg>
        <pc:picChg chg="add mod">
          <ac:chgData name="Anne Dehaen" userId="dd5cf3d5-f72f-4957-8c3a-681aa483c101" providerId="ADAL" clId="{1E10213C-F747-4ED6-9B33-DBE4C3A73485}" dt="2021-04-01T12:09:28.986" v="3"/>
          <ac:picMkLst>
            <pc:docMk/>
            <pc:sldMasterMk cId="0" sldId="2147483777"/>
            <ac:picMk id="18" creationId="{28FB73F1-7269-47FF-86D6-7DE691640759}"/>
          </ac:picMkLst>
        </pc:picChg>
        <pc:sldLayoutChg chg="addSp delSp modSp mod">
          <pc:chgData name="Anne Dehaen" userId="dd5cf3d5-f72f-4957-8c3a-681aa483c101" providerId="ADAL" clId="{1E10213C-F747-4ED6-9B33-DBE4C3A73485}" dt="2021-04-01T12:09:49.141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1E10213C-F747-4ED6-9B33-DBE4C3A73485}" dt="2021-04-01T12:09:48.469" v="10" actId="478"/>
            <ac:picMkLst>
              <pc:docMk/>
              <pc:sldMasterMk cId="0" sldId="2147483777"/>
              <pc:sldLayoutMk cId="1833643519" sldId="2147484106"/>
              <ac:picMk id="21" creationId="{E1943118-6965-43EC-8711-01AF426D509D}"/>
            </ac:picMkLst>
          </pc:picChg>
          <pc:picChg chg="add mod">
            <ac:chgData name="Anne Dehaen" userId="dd5cf3d5-f72f-4957-8c3a-681aa483c101" providerId="ADAL" clId="{1E10213C-F747-4ED6-9B33-DBE4C3A73485}" dt="2021-04-01T12:09:49.141" v="11"/>
            <ac:picMkLst>
              <pc:docMk/>
              <pc:sldMasterMk cId="0" sldId="2147483777"/>
              <pc:sldLayoutMk cId="1833643519" sldId="2147484106"/>
              <ac:picMk id="22" creationId="{752406CF-E1DB-4F93-8F26-924E16946274}"/>
            </ac:picMkLst>
          </pc:picChg>
        </pc:sldLayoutChg>
      </pc:sldMasterChg>
      <pc:sldMasterChg chg="modSldLayout">
        <pc:chgData name="Anne Dehaen" userId="dd5cf3d5-f72f-4957-8c3a-681aa483c101" providerId="ADAL" clId="{1E10213C-F747-4ED6-9B33-DBE4C3A73485}" dt="2021-04-01T12:09:39.382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1E10213C-F747-4ED6-9B33-DBE4C3A73485}" dt="2021-04-01T12:09:15.366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1E10213C-F747-4ED6-9B33-DBE4C3A73485}" dt="2021-04-01T12:09:14.495" v="0" actId="478"/>
            <ac:picMkLst>
              <pc:docMk/>
              <pc:sldMasterMk cId="1811548678" sldId="2147484114"/>
              <pc:sldLayoutMk cId="381238430" sldId="2147483648"/>
              <ac:picMk id="15" creationId="{AAC9C254-D4C0-426A-BFFB-A9182432AA6B}"/>
            </ac:picMkLst>
          </pc:picChg>
          <pc:picChg chg="add mod">
            <ac:chgData name="Anne Dehaen" userId="dd5cf3d5-f72f-4957-8c3a-681aa483c101" providerId="ADAL" clId="{1E10213C-F747-4ED6-9B33-DBE4C3A73485}" dt="2021-04-01T12:09:15.366" v="1"/>
            <ac:picMkLst>
              <pc:docMk/>
              <pc:sldMasterMk cId="1811548678" sldId="2147484114"/>
              <pc:sldLayoutMk cId="381238430" sldId="2147483648"/>
              <ac:picMk id="16" creationId="{D9C957F6-60B6-4D8B-A101-1844D34A62D3}"/>
            </ac:picMkLst>
          </pc:picChg>
        </pc:sldLayoutChg>
        <pc:sldLayoutChg chg="addSp delSp modSp mod">
          <pc:chgData name="Anne Dehaen" userId="dd5cf3d5-f72f-4957-8c3a-681aa483c101" providerId="ADAL" clId="{1E10213C-F747-4ED6-9B33-DBE4C3A73485}" dt="2021-04-01T12:09:34.052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1E10213C-F747-4ED6-9B33-DBE4C3A73485}" dt="2021-04-01T12:09:33.250" v="4" actId="478"/>
            <ac:picMkLst>
              <pc:docMk/>
              <pc:sldMasterMk cId="1811548678" sldId="2147484114"/>
              <pc:sldLayoutMk cId="3523788952" sldId="2147483649"/>
              <ac:picMk id="16" creationId="{9A839E09-7551-4587-8B35-E861DE0BE44E}"/>
            </ac:picMkLst>
          </pc:picChg>
          <pc:picChg chg="add mod">
            <ac:chgData name="Anne Dehaen" userId="dd5cf3d5-f72f-4957-8c3a-681aa483c101" providerId="ADAL" clId="{1E10213C-F747-4ED6-9B33-DBE4C3A73485}" dt="2021-04-01T12:09:34.052" v="5"/>
            <ac:picMkLst>
              <pc:docMk/>
              <pc:sldMasterMk cId="1811548678" sldId="2147484114"/>
              <pc:sldLayoutMk cId="3523788952" sldId="2147483649"/>
              <ac:picMk id="17" creationId="{B9DEEA89-1D64-4629-B832-554B89D05163}"/>
            </ac:picMkLst>
          </pc:picChg>
        </pc:sldLayoutChg>
        <pc:sldLayoutChg chg="addSp delSp modSp mod">
          <pc:chgData name="Anne Dehaen" userId="dd5cf3d5-f72f-4957-8c3a-681aa483c101" providerId="ADAL" clId="{1E10213C-F747-4ED6-9B33-DBE4C3A73485}" dt="2021-04-01T12:09:36.775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1E10213C-F747-4ED6-9B33-DBE4C3A73485}" dt="2021-04-01T12:09:36.004" v="6" actId="478"/>
            <ac:picMkLst>
              <pc:docMk/>
              <pc:sldMasterMk cId="1811548678" sldId="2147484114"/>
              <pc:sldLayoutMk cId="4196090107" sldId="2147483651"/>
              <ac:picMk id="13" creationId="{93F007BB-068E-40C2-8F6A-62703A190540}"/>
            </ac:picMkLst>
          </pc:picChg>
          <pc:picChg chg="add mod">
            <ac:chgData name="Anne Dehaen" userId="dd5cf3d5-f72f-4957-8c3a-681aa483c101" providerId="ADAL" clId="{1E10213C-F747-4ED6-9B33-DBE4C3A73485}" dt="2021-04-01T12:09:36.775" v="7"/>
            <ac:picMkLst>
              <pc:docMk/>
              <pc:sldMasterMk cId="1811548678" sldId="2147484114"/>
              <pc:sldLayoutMk cId="4196090107" sldId="2147483651"/>
              <ac:picMk id="14" creationId="{5364E5CA-8701-44A9-9FAA-5375A1F5CEBF}"/>
            </ac:picMkLst>
          </pc:picChg>
        </pc:sldLayoutChg>
        <pc:sldLayoutChg chg="addSp delSp modSp mod">
          <pc:chgData name="Anne Dehaen" userId="dd5cf3d5-f72f-4957-8c3a-681aa483c101" providerId="ADAL" clId="{1E10213C-F747-4ED6-9B33-DBE4C3A73485}" dt="2021-04-01T12:09:39.382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1E10213C-F747-4ED6-9B33-DBE4C3A73485}" dt="2021-04-01T12:09:38.643" v="8" actId="478"/>
            <ac:picMkLst>
              <pc:docMk/>
              <pc:sldMasterMk cId="1811548678" sldId="2147484114"/>
              <pc:sldLayoutMk cId="2810974587" sldId="2147483653"/>
              <ac:picMk id="15" creationId="{AE248FE0-DB8A-48A1-80B6-E68A8123344B}"/>
            </ac:picMkLst>
          </pc:picChg>
          <pc:picChg chg="add mod">
            <ac:chgData name="Anne Dehaen" userId="dd5cf3d5-f72f-4957-8c3a-681aa483c101" providerId="ADAL" clId="{1E10213C-F747-4ED6-9B33-DBE4C3A73485}" dt="2021-04-01T12:09:39.382" v="9"/>
            <ac:picMkLst>
              <pc:docMk/>
              <pc:sldMasterMk cId="1811548678" sldId="2147484114"/>
              <pc:sldLayoutMk cId="2810974587" sldId="2147483653"/>
              <ac:picMk id="16" creationId="{D1E7E4FE-EB1E-4D7F-8B3F-62E84FC8F5CA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752228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A3A24F-2120-4AFD-BACB-61D96D62CDE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897639 w 3338512"/>
              <a:gd name="connsiteY1" fmla="*/ 0 h 5616575"/>
              <a:gd name="connsiteX2" fmla="*/ 22454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245442 w 3338512"/>
              <a:gd name="connsiteY5" fmla="*/ 5616000 h 5616575"/>
              <a:gd name="connsiteX6" fmla="*/ 2245442 w 3338512"/>
              <a:gd name="connsiteY6" fmla="*/ 5616575 h 5616575"/>
              <a:gd name="connsiteX7" fmla="*/ 219036 w 3338512"/>
              <a:gd name="connsiteY7" fmla="*/ 5616575 h 5616575"/>
              <a:gd name="connsiteX8" fmla="*/ 174900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897639" y="0"/>
                </a:lnTo>
                <a:lnTo>
                  <a:pt x="22454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245442" y="5616000"/>
                </a:lnTo>
                <a:lnTo>
                  <a:pt x="2245442" y="5616575"/>
                </a:lnTo>
                <a:lnTo>
                  <a:pt x="219036" y="5616575"/>
                </a:lnTo>
                <a:lnTo>
                  <a:pt x="174900" y="5611430"/>
                </a:lnTo>
                <a:cubicBezTo>
                  <a:pt x="75085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99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09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391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09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53391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797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noProof="0"/>
              <a:t>Click the icon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object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6" name="Afbeelding 12">
            <a:extLst>
              <a:ext uri="{FF2B5EF4-FFF2-40B4-BE49-F238E27FC236}">
                <a16:creationId xmlns:a16="http://schemas.microsoft.com/office/drawing/2014/main" id="{D9C957F6-60B6-4D8B-A101-1844D34A6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3059" y="1506906"/>
            <a:ext cx="27458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7" name="Afbeelding 5">
            <a:extLst>
              <a:ext uri="{FF2B5EF4-FFF2-40B4-BE49-F238E27FC236}">
                <a16:creationId xmlns:a16="http://schemas.microsoft.com/office/drawing/2014/main" id="{B9DEEA89-1D64-4629-B832-554B89D051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7176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pic>
        <p:nvPicPr>
          <p:cNvPr id="14" name="Afbeelding 5">
            <a:extLst>
              <a:ext uri="{FF2B5EF4-FFF2-40B4-BE49-F238E27FC236}">
                <a16:creationId xmlns:a16="http://schemas.microsoft.com/office/drawing/2014/main" id="{5364E5CA-8701-44A9-9FAA-5375A1F5C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7176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  <p:pic>
        <p:nvPicPr>
          <p:cNvPr id="16" name="Afbeelding 5">
            <a:extLst>
              <a:ext uri="{FF2B5EF4-FFF2-40B4-BE49-F238E27FC236}">
                <a16:creationId xmlns:a16="http://schemas.microsoft.com/office/drawing/2014/main" id="{D1E7E4FE-EB1E-4D7F-8B3F-62E84FC8F5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7176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First Name Surname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E144AFC-D904-4FB6-B919-055F69651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22" name="Afbeelding 9">
            <a:extLst>
              <a:ext uri="{FF2B5EF4-FFF2-40B4-BE49-F238E27FC236}">
                <a16:creationId xmlns:a16="http://schemas.microsoft.com/office/drawing/2014/main" id="{752406CF-E1DB-4F93-8F26-924E16946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242606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619538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11546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51320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7693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2339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8" name="Afbeelding 5">
            <a:extLst>
              <a:ext uri="{FF2B5EF4-FFF2-40B4-BE49-F238E27FC236}">
                <a16:creationId xmlns:a16="http://schemas.microsoft.com/office/drawing/2014/main" id="{28FB73F1-7269-47FF-86D6-7DE69164075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26400" y="6466361"/>
            <a:ext cx="867176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07" r:id="rId11"/>
    <p:sldLayoutId id="2147484108" r:id="rId12"/>
    <p:sldLayoutId id="2147484109" r:id="rId13"/>
    <p:sldLayoutId id="2147484110" r:id="rId14"/>
    <p:sldLayoutId id="2147484116" r:id="rId15"/>
    <p:sldLayoutId id="2147484117" r:id="rId16"/>
    <p:sldLayoutId id="2147484111" r:id="rId17"/>
    <p:sldLayoutId id="2147484113" r:id="rId18"/>
    <p:sldLayoutId id="2147484112" r:id="rId19"/>
    <p:sldLayoutId id="2147484102" r:id="rId20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1FF-50E3-447B-89C4-279681043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9D9C0-53D5-48C2-B334-BC00BCAFA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39BE-93BC-4EFB-B03A-3243FBEA5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9AB07-26A4-4D45-A25F-5D574DEA1614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EE280-DCCE-412A-9223-1273DDFFF90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EEE189-6CF0-47A3-A060-991B59408C8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8C87B-DC4C-4B2A-8C21-3341B4A3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29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D361E-C392-4003-A7F5-ED81A0FAB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A1260E-DAE3-48F8-AC36-9578A332A7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A75D62-7C23-43A1-806A-DE46861C84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3D820B-EF61-48B7-A4E1-E7AA2A4150A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7E5C2E-1533-4A81-9484-602172D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85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494FE7-D33E-49E5-9FED-BE14093B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61F8A-5995-48A9-9138-5390614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977888485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11">
            <a:extLst>
              <a:ext uri="{FF2B5EF4-FFF2-40B4-BE49-F238E27FC236}">
                <a16:creationId xmlns:a16="http://schemas.microsoft.com/office/drawing/2014/main" id="{1157FCCE-9B6E-C495-BA01-53129C2925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680" b="7680"/>
          <a:stretch/>
        </p:blipFill>
        <p:spPr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23887" y="3613790"/>
            <a:ext cx="3761595" cy="728662"/>
          </a:xfrm>
        </p:spPr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3107" y="1500371"/>
            <a:ext cx="3762375" cy="1945955"/>
          </a:xfrm>
        </p:spPr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8" name="Afbeelding 8">
            <a:extLst>
              <a:ext uri="{FF2B5EF4-FFF2-40B4-BE49-F238E27FC236}">
                <a16:creationId xmlns:a16="http://schemas.microsoft.com/office/drawing/2014/main" id="{122B7EBA-1041-4DE0-B974-3CBDDD84A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07" y="901107"/>
            <a:ext cx="457200" cy="431800"/>
          </a:xfrm>
          <a:prstGeom prst="rect">
            <a:avLst/>
          </a:prstGeom>
        </p:spPr>
      </p:pic>
      <p:pic>
        <p:nvPicPr>
          <p:cNvPr id="29" name="Afbeelding 17">
            <a:extLst>
              <a:ext uri="{FF2B5EF4-FFF2-40B4-BE49-F238E27FC236}">
                <a16:creationId xmlns:a16="http://schemas.microsoft.com/office/drawing/2014/main" id="{B643E4A8-FB5F-4B14-ABF1-7691CDA48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00" y="6466361"/>
            <a:ext cx="867176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8">
            <a:extLst>
              <a:ext uri="{FF2B5EF4-FFF2-40B4-BE49-F238E27FC236}">
                <a16:creationId xmlns:a16="http://schemas.microsoft.com/office/drawing/2014/main" id="{26EDF7DA-DC43-F7E1-AB81-386A9D2140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433" b="11433"/>
          <a:stretch/>
        </p:blipFill>
        <p:spPr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16" name="Afbeelding 6">
            <a:extLst>
              <a:ext uri="{FF2B5EF4-FFF2-40B4-BE49-F238E27FC236}">
                <a16:creationId xmlns:a16="http://schemas.microsoft.com/office/drawing/2014/main" id="{6E742290-CB4E-4F30-967C-AD82A0769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857C48-AE92-43B2-8372-4B9AEC39F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Tijdelijke aanduiding voor afbeelding 13">
            <a:extLst>
              <a:ext uri="{FF2B5EF4-FFF2-40B4-BE49-F238E27FC236}">
                <a16:creationId xmlns:a16="http://schemas.microsoft.com/office/drawing/2014/main" id="{DA04C75D-6942-2AE5-03F2-7F3D8390C6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65" r="19465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16CEA1CF-8A3A-29C0-0334-2D64F30C74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60" r="19560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20BD4D-9F02-41D2-9B08-34781A68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B5A6B-7AD4-48C2-8AEB-31BCCA034B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625568" y="620713"/>
            <a:ext cx="10931168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W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006CA9"/>
      </a:accent2>
      <a:accent3>
        <a:srgbClr val="EA2C38"/>
      </a:accent3>
      <a:accent4>
        <a:srgbClr val="ADA500"/>
      </a:accent4>
      <a:accent5>
        <a:srgbClr val="AC242A"/>
      </a:accent5>
      <a:accent6>
        <a:srgbClr val="44B8F3"/>
      </a:accent6>
      <a:hlink>
        <a:srgbClr val="7575CB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p="http://schemas.openxmlformats.org/presentationml/2006/main"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W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006CA9"/>
      </a:accent2>
      <a:accent3>
        <a:srgbClr val="EA2C38"/>
      </a:accent3>
      <a:accent4>
        <a:srgbClr val="ADA500"/>
      </a:accent4>
      <a:accent5>
        <a:srgbClr val="AC242A"/>
      </a:accent5>
      <a:accent6>
        <a:srgbClr val="44B8F3"/>
      </a:accent6>
      <a:hlink>
        <a:srgbClr val="7575CB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4628</TotalTime>
  <Words>11</Words>
  <Application>Microsoft Macintosh PowerPoint</Application>
  <PresentationFormat>Breedbeeld</PresentationFormat>
  <Paragraphs>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 Römer</cp:lastModifiedBy>
  <cp:revision>60</cp:revision>
  <dcterms:created xsi:type="dcterms:W3CDTF">2020-12-07T09:05:54Z</dcterms:created>
  <dcterms:modified xsi:type="dcterms:W3CDTF">2025-03-28T13:33:26Z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