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3" autoAdjust="0"/>
    <p:restoredTop sz="96357" autoAdjust="0"/>
  </p:normalViewPr>
  <p:slideViewPr>
    <p:cSldViewPr snapToGrid="0" snapToObjects="1" showGuides="1">
      <p:cViewPr varScale="1">
        <p:scale>
          <a:sx n="72" d="100"/>
          <a:sy n="72" d="100"/>
        </p:scale>
        <p:origin x="208" y="1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28A64407-FEF3-454F-AE3F-9B362CF42131}"/>
    <pc:docChg chg="custSel modSld modMainMaster">
      <pc:chgData name="Anne Dehaen" userId="dd5cf3d5-f72f-4957-8c3a-681aa483c101" providerId="ADAL" clId="{28A64407-FEF3-454F-AE3F-9B362CF42131}" dt="2021-04-01T11:22:31.011" v="17"/>
      <pc:docMkLst>
        <pc:docMk/>
      </pc:docMkLst>
      <pc:sldChg chg="addSp delSp modSp mod">
        <pc:chgData name="Anne Dehaen" userId="dd5cf3d5-f72f-4957-8c3a-681aa483c101" providerId="ADAL" clId="{28A64407-FEF3-454F-AE3F-9B362CF42131}" dt="2021-04-01T11:22:14.436" v="13"/>
        <pc:sldMkLst>
          <pc:docMk/>
          <pc:sldMk cId="964587325" sldId="259"/>
        </pc:sldMkLst>
        <pc:picChg chg="del">
          <ac:chgData name="Anne Dehaen" userId="dd5cf3d5-f72f-4957-8c3a-681aa483c101" providerId="ADAL" clId="{28A64407-FEF3-454F-AE3F-9B362CF42131}" dt="2021-04-01T11:22:12.970" v="12" actId="478"/>
          <ac:picMkLst>
            <pc:docMk/>
            <pc:sldMk cId="964587325" sldId="259"/>
            <ac:picMk id="13" creationId="{F9DE345A-4DF9-409A-ACDB-378B15640A08}"/>
          </ac:picMkLst>
        </pc:picChg>
        <pc:picChg chg="add mod">
          <ac:chgData name="Anne Dehaen" userId="dd5cf3d5-f72f-4957-8c3a-681aa483c101" providerId="ADAL" clId="{28A64407-FEF3-454F-AE3F-9B362CF42131}" dt="2021-04-01T11:22:14.436" v="13"/>
          <ac:picMkLst>
            <pc:docMk/>
            <pc:sldMk cId="964587325" sldId="259"/>
            <ac:picMk id="14" creationId="{5868D241-2538-486F-9D15-9C47035664C7}"/>
          </ac:picMkLst>
        </pc:picChg>
      </pc:sldChg>
      <pc:sldChg chg="addSp delSp modSp mod">
        <pc:chgData name="Anne Dehaen" userId="dd5cf3d5-f72f-4957-8c3a-681aa483c101" providerId="ADAL" clId="{28A64407-FEF3-454F-AE3F-9B362CF42131}" dt="2021-04-01T11:22:24.231" v="15"/>
        <pc:sldMkLst>
          <pc:docMk/>
          <pc:sldMk cId="557475416" sldId="261"/>
        </pc:sldMkLst>
        <pc:picChg chg="del">
          <ac:chgData name="Anne Dehaen" userId="dd5cf3d5-f72f-4957-8c3a-681aa483c101" providerId="ADAL" clId="{28A64407-FEF3-454F-AE3F-9B362CF42131}" dt="2021-04-01T11:22:23.081" v="14" actId="478"/>
          <ac:picMkLst>
            <pc:docMk/>
            <pc:sldMk cId="557475416" sldId="261"/>
            <ac:picMk id="23" creationId="{BA4CCA3E-609A-4060-89DF-4AE5887E9011}"/>
          </ac:picMkLst>
        </pc:picChg>
        <pc:picChg chg="del">
          <ac:chgData name="Anne Dehaen" userId="dd5cf3d5-f72f-4957-8c3a-681aa483c101" providerId="ADAL" clId="{28A64407-FEF3-454F-AE3F-9B362CF42131}" dt="2021-04-01T11:22:23.081" v="14" actId="478"/>
          <ac:picMkLst>
            <pc:docMk/>
            <pc:sldMk cId="557475416" sldId="261"/>
            <ac:picMk id="24" creationId="{A0B2934C-1F79-44BF-991F-286C1DCE8C00}"/>
          </ac:picMkLst>
        </pc:picChg>
        <pc:picChg chg="add mod">
          <ac:chgData name="Anne Dehaen" userId="dd5cf3d5-f72f-4957-8c3a-681aa483c101" providerId="ADAL" clId="{28A64407-FEF3-454F-AE3F-9B362CF42131}" dt="2021-04-01T11:22:24.231" v="15"/>
          <ac:picMkLst>
            <pc:docMk/>
            <pc:sldMk cId="557475416" sldId="261"/>
            <ac:picMk id="25" creationId="{9A3A434B-BE6D-4D66-A130-E773B9867FC6}"/>
          </ac:picMkLst>
        </pc:picChg>
        <pc:picChg chg="add mod">
          <ac:chgData name="Anne Dehaen" userId="dd5cf3d5-f72f-4957-8c3a-681aa483c101" providerId="ADAL" clId="{28A64407-FEF3-454F-AE3F-9B362CF42131}" dt="2021-04-01T11:22:24.231" v="15"/>
          <ac:picMkLst>
            <pc:docMk/>
            <pc:sldMk cId="557475416" sldId="261"/>
            <ac:picMk id="26" creationId="{BBAB7FCB-02AD-4C20-95A9-8098448119EA}"/>
          </ac:picMkLst>
        </pc:picChg>
      </pc:sldChg>
      <pc:sldChg chg="addSp delSp modSp mod">
        <pc:chgData name="Anne Dehaen" userId="dd5cf3d5-f72f-4957-8c3a-681aa483c101" providerId="ADAL" clId="{28A64407-FEF3-454F-AE3F-9B362CF42131}" dt="2021-04-01T11:22:31.011" v="17"/>
        <pc:sldMkLst>
          <pc:docMk/>
          <pc:sldMk cId="902727841" sldId="262"/>
        </pc:sldMkLst>
        <pc:picChg chg="del">
          <ac:chgData name="Anne Dehaen" userId="dd5cf3d5-f72f-4957-8c3a-681aa483c101" providerId="ADAL" clId="{28A64407-FEF3-454F-AE3F-9B362CF42131}" dt="2021-04-01T11:22:30.108" v="16" actId="478"/>
          <ac:picMkLst>
            <pc:docMk/>
            <pc:sldMk cId="902727841" sldId="262"/>
            <ac:picMk id="15" creationId="{9B439243-CB0F-45F8-8512-2438603AE803}"/>
          </ac:picMkLst>
        </pc:picChg>
        <pc:picChg chg="add mod">
          <ac:chgData name="Anne Dehaen" userId="dd5cf3d5-f72f-4957-8c3a-681aa483c101" providerId="ADAL" clId="{28A64407-FEF3-454F-AE3F-9B362CF42131}" dt="2021-04-01T11:22:31.011" v="17"/>
          <ac:picMkLst>
            <pc:docMk/>
            <pc:sldMk cId="902727841" sldId="262"/>
            <ac:picMk id="16" creationId="{D55F8379-F223-4A7A-BB53-86A74D3BB790}"/>
          </ac:picMkLst>
        </pc:picChg>
      </pc:sldChg>
      <pc:sldMasterChg chg="addSp delSp modSp mod modSldLayout">
        <pc:chgData name="Anne Dehaen" userId="dd5cf3d5-f72f-4957-8c3a-681aa483c101" providerId="ADAL" clId="{28A64407-FEF3-454F-AE3F-9B362CF42131}" dt="2021-04-01T11:21:35.150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28A64407-FEF3-454F-AE3F-9B362CF42131}" dt="2021-04-01T11:21:22.276" v="2" actId="478"/>
          <ac:picMkLst>
            <pc:docMk/>
            <pc:sldMasterMk cId="0" sldId="2147483777"/>
            <ac:picMk id="16" creationId="{5A1F42D6-8BD1-4AB2-8541-B7EDD02A4DC8}"/>
          </ac:picMkLst>
        </pc:picChg>
        <pc:picChg chg="add mod">
          <ac:chgData name="Anne Dehaen" userId="dd5cf3d5-f72f-4957-8c3a-681aa483c101" providerId="ADAL" clId="{28A64407-FEF3-454F-AE3F-9B362CF42131}" dt="2021-04-01T11:21:23.379" v="3"/>
          <ac:picMkLst>
            <pc:docMk/>
            <pc:sldMasterMk cId="0" sldId="2147483777"/>
            <ac:picMk id="17" creationId="{F1188F21-4303-4A21-AA08-4AB740C485D8}"/>
          </ac:picMkLst>
        </pc:picChg>
        <pc:sldLayoutChg chg="addSp delSp modSp mod">
          <pc:chgData name="Anne Dehaen" userId="dd5cf3d5-f72f-4957-8c3a-681aa483c101" providerId="ADAL" clId="{28A64407-FEF3-454F-AE3F-9B362CF42131}" dt="2021-04-01T11:21:35.150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28A64407-FEF3-454F-AE3F-9B362CF42131}" dt="2021-04-01T11:21:34.349" v="4" actId="478"/>
            <ac:picMkLst>
              <pc:docMk/>
              <pc:sldMasterMk cId="0" sldId="2147483777"/>
              <pc:sldLayoutMk cId="1833643519" sldId="2147484106"/>
              <ac:picMk id="19" creationId="{C806AE91-4892-4C2F-80A5-838E79E6F67B}"/>
            </ac:picMkLst>
          </pc:picChg>
          <pc:picChg chg="add mod">
            <ac:chgData name="Anne Dehaen" userId="dd5cf3d5-f72f-4957-8c3a-681aa483c101" providerId="ADAL" clId="{28A64407-FEF3-454F-AE3F-9B362CF42131}" dt="2021-04-01T11:21:35.150" v="5"/>
            <ac:picMkLst>
              <pc:docMk/>
              <pc:sldMasterMk cId="0" sldId="2147483777"/>
              <pc:sldLayoutMk cId="1833643519" sldId="2147484106"/>
              <ac:picMk id="20" creationId="{61CD65B0-A4C5-46B4-B022-9BDC1D925003}"/>
            </ac:picMkLst>
          </pc:picChg>
        </pc:sldLayoutChg>
      </pc:sldMasterChg>
      <pc:sldMasterChg chg="modSldLayout">
        <pc:chgData name="Anne Dehaen" userId="dd5cf3d5-f72f-4957-8c3a-681aa483c101" providerId="ADAL" clId="{28A64407-FEF3-454F-AE3F-9B362CF42131}" dt="2021-04-01T11:21:51.886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28A64407-FEF3-454F-AE3F-9B362CF42131}" dt="2021-04-01T11:21:11.231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28A64407-FEF3-454F-AE3F-9B362CF42131}" dt="2021-04-01T11:21:09.959" v="0" actId="478"/>
            <ac:picMkLst>
              <pc:docMk/>
              <pc:sldMasterMk cId="1811548678" sldId="2147484114"/>
              <pc:sldLayoutMk cId="381238430" sldId="2147483648"/>
              <ac:picMk id="14" creationId="{B71F4FD6-5025-40BB-AD93-8EE9CA606600}"/>
            </ac:picMkLst>
          </pc:picChg>
          <pc:picChg chg="add mod">
            <ac:chgData name="Anne Dehaen" userId="dd5cf3d5-f72f-4957-8c3a-681aa483c101" providerId="ADAL" clId="{28A64407-FEF3-454F-AE3F-9B362CF42131}" dt="2021-04-01T11:21:11.231" v="1"/>
            <ac:picMkLst>
              <pc:docMk/>
              <pc:sldMasterMk cId="1811548678" sldId="2147484114"/>
              <pc:sldLayoutMk cId="381238430" sldId="2147483648"/>
              <ac:picMk id="15" creationId="{82300F35-549D-4831-B3EC-742E604C602A}"/>
            </ac:picMkLst>
          </pc:picChg>
        </pc:sldLayoutChg>
        <pc:sldLayoutChg chg="addSp delSp modSp mod">
          <pc:chgData name="Anne Dehaen" userId="dd5cf3d5-f72f-4957-8c3a-681aa483c101" providerId="ADAL" clId="{28A64407-FEF3-454F-AE3F-9B362CF42131}" dt="2021-04-01T11:21:46.041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28A64407-FEF3-454F-AE3F-9B362CF42131}" dt="2021-04-01T11:21:45.155" v="6" actId="478"/>
            <ac:picMkLst>
              <pc:docMk/>
              <pc:sldMasterMk cId="1811548678" sldId="2147484114"/>
              <pc:sldLayoutMk cId="3523788952" sldId="2147483649"/>
              <ac:picMk id="15" creationId="{8AE06331-0BA0-4AE3-97BE-3ABA02C99B19}"/>
            </ac:picMkLst>
          </pc:picChg>
          <pc:picChg chg="add mod">
            <ac:chgData name="Anne Dehaen" userId="dd5cf3d5-f72f-4957-8c3a-681aa483c101" providerId="ADAL" clId="{28A64407-FEF3-454F-AE3F-9B362CF42131}" dt="2021-04-01T11:21:46.041" v="7"/>
            <ac:picMkLst>
              <pc:docMk/>
              <pc:sldMasterMk cId="1811548678" sldId="2147484114"/>
              <pc:sldLayoutMk cId="3523788952" sldId="2147483649"/>
              <ac:picMk id="16" creationId="{190F07C6-25EA-4865-8C79-B703AC72B49F}"/>
            </ac:picMkLst>
          </pc:picChg>
        </pc:sldLayoutChg>
        <pc:sldLayoutChg chg="addSp delSp modSp mod">
          <pc:chgData name="Anne Dehaen" userId="dd5cf3d5-f72f-4957-8c3a-681aa483c101" providerId="ADAL" clId="{28A64407-FEF3-454F-AE3F-9B362CF42131}" dt="2021-04-01T11:21:49.085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28A64407-FEF3-454F-AE3F-9B362CF42131}" dt="2021-04-01T11:21:48.061" v="8" actId="478"/>
            <ac:picMkLst>
              <pc:docMk/>
              <pc:sldMasterMk cId="1811548678" sldId="2147484114"/>
              <pc:sldLayoutMk cId="4196090107" sldId="2147483651"/>
              <ac:picMk id="12" creationId="{C83CB5DF-A1B3-4C20-BC97-C06DE62FA621}"/>
            </ac:picMkLst>
          </pc:picChg>
          <pc:picChg chg="add mod">
            <ac:chgData name="Anne Dehaen" userId="dd5cf3d5-f72f-4957-8c3a-681aa483c101" providerId="ADAL" clId="{28A64407-FEF3-454F-AE3F-9B362CF42131}" dt="2021-04-01T11:21:49.085" v="9"/>
            <ac:picMkLst>
              <pc:docMk/>
              <pc:sldMasterMk cId="1811548678" sldId="2147484114"/>
              <pc:sldLayoutMk cId="4196090107" sldId="2147483651"/>
              <ac:picMk id="13" creationId="{8D853573-DA76-4283-B6A5-4E87FA6B7B4A}"/>
            </ac:picMkLst>
          </pc:picChg>
        </pc:sldLayoutChg>
        <pc:sldLayoutChg chg="addSp delSp modSp mod">
          <pc:chgData name="Anne Dehaen" userId="dd5cf3d5-f72f-4957-8c3a-681aa483c101" providerId="ADAL" clId="{28A64407-FEF3-454F-AE3F-9B362CF42131}" dt="2021-04-01T11:21:51.886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28A64407-FEF3-454F-AE3F-9B362CF42131}" dt="2021-04-01T11:21:50.821" v="10" actId="478"/>
            <ac:picMkLst>
              <pc:docMk/>
              <pc:sldMasterMk cId="1811548678" sldId="2147484114"/>
              <pc:sldLayoutMk cId="2810974587" sldId="2147483653"/>
              <ac:picMk id="14" creationId="{A37CEE2E-3E97-4D6D-ADED-1FBCC7EEDF22}"/>
            </ac:picMkLst>
          </pc:picChg>
          <pc:picChg chg="add mod">
            <ac:chgData name="Anne Dehaen" userId="dd5cf3d5-f72f-4957-8c3a-681aa483c101" providerId="ADAL" clId="{28A64407-FEF3-454F-AE3F-9B362CF42131}" dt="2021-04-01T11:21:51.886" v="11"/>
            <ac:picMkLst>
              <pc:docMk/>
              <pc:sldMasterMk cId="1811548678" sldId="2147484114"/>
              <pc:sldLayoutMk cId="2810974587" sldId="2147483653"/>
              <ac:picMk id="15" creationId="{E78E5DBB-2BEC-4F3A-8D82-0E70D457CF2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5674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5" name="Afbeelding 6">
            <a:extLst>
              <a:ext uri="{FF2B5EF4-FFF2-40B4-BE49-F238E27FC236}">
                <a16:creationId xmlns:a16="http://schemas.microsoft.com/office/drawing/2014/main" id="{82300F35-549D-4831-B3EC-742E604C6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8" y="1309963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190F07C6-25EA-4865-8C79-B703AC72B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8D853573-DA76-4283-B6A5-4E87FA6B7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E78E5DBB-2BEC-4F3A-8D82-0E70D457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0" name="Afbeelding 9">
            <a:extLst>
              <a:ext uri="{FF2B5EF4-FFF2-40B4-BE49-F238E27FC236}">
                <a16:creationId xmlns:a16="http://schemas.microsoft.com/office/drawing/2014/main" id="{61CD65B0-A4C5-46B4-B022-9BDC1D925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68351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97725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898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1950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9088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5220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7" name="Afbeelding 5">
            <a:extLst>
              <a:ext uri="{FF2B5EF4-FFF2-40B4-BE49-F238E27FC236}">
                <a16:creationId xmlns:a16="http://schemas.microsoft.com/office/drawing/2014/main" id="{F1188F21-4303-4A21-AA08-4AB740C485D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2ADD479E-D580-05DD-B17B-5E93FD16E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5935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5155" y="1500371"/>
            <a:ext cx="3762375" cy="1945955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pic>
        <p:nvPicPr>
          <p:cNvPr id="25" name="Afbeelding 7">
            <a:extLst>
              <a:ext uri="{FF2B5EF4-FFF2-40B4-BE49-F238E27FC236}">
                <a16:creationId xmlns:a16="http://schemas.microsoft.com/office/drawing/2014/main" id="{9A3A434B-BE6D-4D66-A130-E773B9867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902752" cy="226800"/>
          </a:xfrm>
          <a:prstGeom prst="rect">
            <a:avLst/>
          </a:prstGeom>
        </p:spPr>
      </p:pic>
      <p:pic>
        <p:nvPicPr>
          <p:cNvPr id="26" name="Afbeelding 8">
            <a:extLst>
              <a:ext uri="{FF2B5EF4-FFF2-40B4-BE49-F238E27FC236}">
                <a16:creationId xmlns:a16="http://schemas.microsoft.com/office/drawing/2014/main" id="{BBAB7FCB-02AD-4C20-95A9-809844811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155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DCEB41D0-3E17-7595-6AB2-13758ED138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6" name="Afbeelding 6">
            <a:extLst>
              <a:ext uri="{FF2B5EF4-FFF2-40B4-BE49-F238E27FC236}">
                <a16:creationId xmlns:a16="http://schemas.microsoft.com/office/drawing/2014/main" id="{D55F8379-F223-4A7A-BB53-86A74D3B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4" name="Tijdelijke aanduiding voor afbeelding 13">
            <a:extLst>
              <a:ext uri="{FF2B5EF4-FFF2-40B4-BE49-F238E27FC236}">
                <a16:creationId xmlns:a16="http://schemas.microsoft.com/office/drawing/2014/main" id="{C1D84AF7-434B-7E68-FC0F-DED90E2DA1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6FB7AAF1-34E4-442C-F4CD-CE0CA12235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TI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B10097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D20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TI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B10097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D20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4698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58</cp:revision>
  <dcterms:created xsi:type="dcterms:W3CDTF">2020-12-07T09:05:54Z</dcterms:created>
  <dcterms:modified xsi:type="dcterms:W3CDTF">2025-03-28T13:36:23Z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