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5" autoAdjust="0"/>
    <p:restoredTop sz="9632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00" y="1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E7E65BEA-E0F8-488C-AACA-00BA37DB4D7C}"/>
    <pc:docChg chg="custSel modSld modMainMaster">
      <pc:chgData name="Anne Dehaen" userId="dd5cf3d5-f72f-4957-8c3a-681aa483c101" providerId="ADAL" clId="{E7E65BEA-E0F8-488C-AACA-00BA37DB4D7C}" dt="2021-04-01T11:42:18.724" v="17"/>
      <pc:docMkLst>
        <pc:docMk/>
      </pc:docMkLst>
      <pc:sldChg chg="addSp delSp modSp mod">
        <pc:chgData name="Anne Dehaen" userId="dd5cf3d5-f72f-4957-8c3a-681aa483c101" providerId="ADAL" clId="{E7E65BEA-E0F8-488C-AACA-00BA37DB4D7C}" dt="2021-04-01T11:42:03.634" v="13"/>
        <pc:sldMkLst>
          <pc:docMk/>
          <pc:sldMk cId="964587325" sldId="259"/>
        </pc:sldMkLst>
        <pc:picChg chg="del">
          <ac:chgData name="Anne Dehaen" userId="dd5cf3d5-f72f-4957-8c3a-681aa483c101" providerId="ADAL" clId="{E7E65BEA-E0F8-488C-AACA-00BA37DB4D7C}" dt="2021-04-01T11:42:02.748" v="12" actId="478"/>
          <ac:picMkLst>
            <pc:docMk/>
            <pc:sldMk cId="964587325" sldId="259"/>
            <ac:picMk id="4" creationId="{F1A2EF4E-DC5F-4D05-B2CE-90CA648F27DF}"/>
          </ac:picMkLst>
        </pc:picChg>
        <pc:picChg chg="add mod">
          <ac:chgData name="Anne Dehaen" userId="dd5cf3d5-f72f-4957-8c3a-681aa483c101" providerId="ADAL" clId="{E7E65BEA-E0F8-488C-AACA-00BA37DB4D7C}" dt="2021-04-01T11:42:03.634" v="13"/>
          <ac:picMkLst>
            <pc:docMk/>
            <pc:sldMk cId="964587325" sldId="259"/>
            <ac:picMk id="5" creationId="{680F525C-88EA-47C0-B111-BDC8E286DD31}"/>
          </ac:picMkLst>
        </pc:picChg>
      </pc:sldChg>
      <pc:sldChg chg="addSp delSp modSp mod">
        <pc:chgData name="Anne Dehaen" userId="dd5cf3d5-f72f-4957-8c3a-681aa483c101" providerId="ADAL" clId="{E7E65BEA-E0F8-488C-AACA-00BA37DB4D7C}" dt="2021-04-01T11:42:13.353" v="15"/>
        <pc:sldMkLst>
          <pc:docMk/>
          <pc:sldMk cId="557475416" sldId="261"/>
        </pc:sldMkLst>
        <pc:picChg chg="del">
          <ac:chgData name="Anne Dehaen" userId="dd5cf3d5-f72f-4957-8c3a-681aa483c101" providerId="ADAL" clId="{E7E65BEA-E0F8-488C-AACA-00BA37DB4D7C}" dt="2021-04-01T11:42:12.373" v="14" actId="478"/>
          <ac:picMkLst>
            <pc:docMk/>
            <pc:sldMk cId="557475416" sldId="261"/>
            <ac:picMk id="7" creationId="{CCB36B3C-AB55-4626-B24F-9287ED974DE6}"/>
          </ac:picMkLst>
        </pc:picChg>
        <pc:picChg chg="del">
          <ac:chgData name="Anne Dehaen" userId="dd5cf3d5-f72f-4957-8c3a-681aa483c101" providerId="ADAL" clId="{E7E65BEA-E0F8-488C-AACA-00BA37DB4D7C}" dt="2021-04-01T11:42:12.373" v="14" actId="478"/>
          <ac:picMkLst>
            <pc:docMk/>
            <pc:sldMk cId="557475416" sldId="261"/>
            <ac:picMk id="8" creationId="{C89C3369-70F7-4B1A-AE0C-BB6C039A741A}"/>
          </ac:picMkLst>
        </pc:picChg>
        <pc:picChg chg="add mod">
          <ac:chgData name="Anne Dehaen" userId="dd5cf3d5-f72f-4957-8c3a-681aa483c101" providerId="ADAL" clId="{E7E65BEA-E0F8-488C-AACA-00BA37DB4D7C}" dt="2021-04-01T11:42:13.353" v="15"/>
          <ac:picMkLst>
            <pc:docMk/>
            <pc:sldMk cId="557475416" sldId="261"/>
            <ac:picMk id="9" creationId="{4C04996D-9A0C-4C1A-8997-E5F246F67A44}"/>
          </ac:picMkLst>
        </pc:picChg>
        <pc:picChg chg="add mod">
          <ac:chgData name="Anne Dehaen" userId="dd5cf3d5-f72f-4957-8c3a-681aa483c101" providerId="ADAL" clId="{E7E65BEA-E0F8-488C-AACA-00BA37DB4D7C}" dt="2021-04-01T11:42:13.353" v="15"/>
          <ac:picMkLst>
            <pc:docMk/>
            <pc:sldMk cId="557475416" sldId="261"/>
            <ac:picMk id="10" creationId="{1F69274B-92B4-4BBE-AB7E-A1FDA3D7F229}"/>
          </ac:picMkLst>
        </pc:picChg>
      </pc:sldChg>
      <pc:sldChg chg="addSp delSp modSp mod">
        <pc:chgData name="Anne Dehaen" userId="dd5cf3d5-f72f-4957-8c3a-681aa483c101" providerId="ADAL" clId="{E7E65BEA-E0F8-488C-AACA-00BA37DB4D7C}" dt="2021-04-01T11:42:18.724" v="17"/>
        <pc:sldMkLst>
          <pc:docMk/>
          <pc:sldMk cId="902727841" sldId="262"/>
        </pc:sldMkLst>
        <pc:picChg chg="del">
          <ac:chgData name="Anne Dehaen" userId="dd5cf3d5-f72f-4957-8c3a-681aa483c101" providerId="ADAL" clId="{E7E65BEA-E0F8-488C-AACA-00BA37DB4D7C}" dt="2021-04-01T11:42:17.906" v="16" actId="478"/>
          <ac:picMkLst>
            <pc:docMk/>
            <pc:sldMk cId="902727841" sldId="262"/>
            <ac:picMk id="6" creationId="{B174B5BA-4E8D-497B-82CE-39E86DAC22AA}"/>
          </ac:picMkLst>
        </pc:picChg>
        <pc:picChg chg="add mod">
          <ac:chgData name="Anne Dehaen" userId="dd5cf3d5-f72f-4957-8c3a-681aa483c101" providerId="ADAL" clId="{E7E65BEA-E0F8-488C-AACA-00BA37DB4D7C}" dt="2021-04-01T11:42:18.724" v="17"/>
          <ac:picMkLst>
            <pc:docMk/>
            <pc:sldMk cId="902727841" sldId="262"/>
            <ac:picMk id="7" creationId="{2A027867-3E9E-4347-B811-8F614BDCA758}"/>
          </ac:picMkLst>
        </pc:picChg>
      </pc:sldChg>
      <pc:sldMasterChg chg="addSp delSp modSp mod modSldLayout">
        <pc:chgData name="Anne Dehaen" userId="dd5cf3d5-f72f-4957-8c3a-681aa483c101" providerId="ADAL" clId="{E7E65BEA-E0F8-488C-AACA-00BA37DB4D7C}" dt="2021-04-01T11:41:40.254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E7E65BEA-E0F8-488C-AACA-00BA37DB4D7C}" dt="2021-04-01T11:41:31.546" v="2" actId="478"/>
          <ac:picMkLst>
            <pc:docMk/>
            <pc:sldMasterMk cId="0" sldId="2147483777"/>
            <ac:picMk id="8" creationId="{B5885C14-63AF-47A0-B723-2583EEA303E2}"/>
          </ac:picMkLst>
        </pc:picChg>
        <pc:picChg chg="add mod">
          <ac:chgData name="Anne Dehaen" userId="dd5cf3d5-f72f-4957-8c3a-681aa483c101" providerId="ADAL" clId="{E7E65BEA-E0F8-488C-AACA-00BA37DB4D7C}" dt="2021-04-01T11:41:32.655" v="3"/>
          <ac:picMkLst>
            <pc:docMk/>
            <pc:sldMasterMk cId="0" sldId="2147483777"/>
            <ac:picMk id="10" creationId="{9973FF8F-A9AE-4FE9-AD49-38A23F5F3CCE}"/>
          </ac:picMkLst>
        </pc:picChg>
        <pc:sldLayoutChg chg="addSp delSp modSp mod">
          <pc:chgData name="Anne Dehaen" userId="dd5cf3d5-f72f-4957-8c3a-681aa483c101" providerId="ADAL" clId="{E7E65BEA-E0F8-488C-AACA-00BA37DB4D7C}" dt="2021-04-01T11:41:40.254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E7E65BEA-E0F8-488C-AACA-00BA37DB4D7C}" dt="2021-04-01T11:41:39.104" v="4" actId="478"/>
            <ac:picMkLst>
              <pc:docMk/>
              <pc:sldMasterMk cId="0" sldId="2147483777"/>
              <pc:sldLayoutMk cId="1833643519" sldId="2147484106"/>
              <ac:picMk id="13" creationId="{418C4C0C-384E-405D-BCDE-A8D0D367801A}"/>
            </ac:picMkLst>
          </pc:picChg>
          <pc:picChg chg="add mod">
            <ac:chgData name="Anne Dehaen" userId="dd5cf3d5-f72f-4957-8c3a-681aa483c101" providerId="ADAL" clId="{E7E65BEA-E0F8-488C-AACA-00BA37DB4D7C}" dt="2021-04-01T11:41:40.254" v="5"/>
            <ac:picMkLst>
              <pc:docMk/>
              <pc:sldMasterMk cId="0" sldId="2147483777"/>
              <pc:sldLayoutMk cId="1833643519" sldId="2147484106"/>
              <ac:picMk id="14" creationId="{C6420835-3055-4D49-83CD-9195DD3DABF3}"/>
            </ac:picMkLst>
          </pc:picChg>
        </pc:sldLayoutChg>
      </pc:sldMasterChg>
      <pc:sldMasterChg chg="modSldLayout">
        <pc:chgData name="Anne Dehaen" userId="dd5cf3d5-f72f-4957-8c3a-681aa483c101" providerId="ADAL" clId="{E7E65BEA-E0F8-488C-AACA-00BA37DB4D7C}" dt="2021-04-01T11:41:53.871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E7E65BEA-E0F8-488C-AACA-00BA37DB4D7C}" dt="2021-04-01T11:41:22.56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E7E65BEA-E0F8-488C-AACA-00BA37DB4D7C}" dt="2021-04-01T11:41:21.388" v="0" actId="478"/>
            <ac:picMkLst>
              <pc:docMk/>
              <pc:sldMasterMk cId="1811548678" sldId="2147484114"/>
              <pc:sldLayoutMk cId="381238430" sldId="2147483648"/>
              <ac:picMk id="6" creationId="{27570E6B-31A6-4392-B36E-E38F9C3DE2E3}"/>
            </ac:picMkLst>
          </pc:picChg>
          <pc:picChg chg="add mod">
            <ac:chgData name="Anne Dehaen" userId="dd5cf3d5-f72f-4957-8c3a-681aa483c101" providerId="ADAL" clId="{E7E65BEA-E0F8-488C-AACA-00BA37DB4D7C}" dt="2021-04-01T11:41:22.560" v="1"/>
            <ac:picMkLst>
              <pc:docMk/>
              <pc:sldMasterMk cId="1811548678" sldId="2147484114"/>
              <pc:sldLayoutMk cId="381238430" sldId="2147483648"/>
              <ac:picMk id="7" creationId="{E6664942-4B54-438F-B7B0-89884A0BB60E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47.023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E7E65BEA-E0F8-488C-AACA-00BA37DB4D7C}" dt="2021-04-01T11:41:45.920" v="6" actId="478"/>
            <ac:picMkLst>
              <pc:docMk/>
              <pc:sldMasterMk cId="1811548678" sldId="2147484114"/>
              <pc:sldLayoutMk cId="3523788952" sldId="2147483649"/>
              <ac:picMk id="8" creationId="{B3AFAE9A-4002-44BC-8D99-3C8613BADA1A}"/>
            </ac:picMkLst>
          </pc:picChg>
          <pc:picChg chg="add mod">
            <ac:chgData name="Anne Dehaen" userId="dd5cf3d5-f72f-4957-8c3a-681aa483c101" providerId="ADAL" clId="{E7E65BEA-E0F8-488C-AACA-00BA37DB4D7C}" dt="2021-04-01T11:41:47.023" v="7"/>
            <ac:picMkLst>
              <pc:docMk/>
              <pc:sldMasterMk cId="1811548678" sldId="2147484114"/>
              <pc:sldLayoutMk cId="3523788952" sldId="2147483649"/>
              <ac:picMk id="9" creationId="{4DDC7892-5940-474B-8C81-77E9127DBDAB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50.716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E7E65BEA-E0F8-488C-AACA-00BA37DB4D7C}" dt="2021-04-01T11:41:49.846" v="8" actId="478"/>
            <ac:picMkLst>
              <pc:docMk/>
              <pc:sldMasterMk cId="1811548678" sldId="2147484114"/>
              <pc:sldLayoutMk cId="4196090107" sldId="2147483651"/>
              <ac:picMk id="4" creationId="{93099B46-01E8-4C0A-809F-BE6360C4E0B4}"/>
            </ac:picMkLst>
          </pc:picChg>
          <pc:picChg chg="add mod">
            <ac:chgData name="Anne Dehaen" userId="dd5cf3d5-f72f-4957-8c3a-681aa483c101" providerId="ADAL" clId="{E7E65BEA-E0F8-488C-AACA-00BA37DB4D7C}" dt="2021-04-01T11:41:50.716" v="9"/>
            <ac:picMkLst>
              <pc:docMk/>
              <pc:sldMasterMk cId="1811548678" sldId="2147484114"/>
              <pc:sldLayoutMk cId="4196090107" sldId="2147483651"/>
              <ac:picMk id="6" creationId="{DDAEEF20-FBF9-4ADA-A634-016812C04000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53.871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E7E65BEA-E0F8-488C-AACA-00BA37DB4D7C}" dt="2021-04-01T11:41:52.885" v="10" actId="478"/>
            <ac:picMkLst>
              <pc:docMk/>
              <pc:sldMasterMk cId="1811548678" sldId="2147484114"/>
              <pc:sldLayoutMk cId="2810974587" sldId="2147483653"/>
              <ac:picMk id="6" creationId="{208C54D4-E628-49C8-8147-6054AB1CEC5D}"/>
            </ac:picMkLst>
          </pc:picChg>
          <pc:picChg chg="add mod">
            <ac:chgData name="Anne Dehaen" userId="dd5cf3d5-f72f-4957-8c3a-681aa483c101" providerId="ADAL" clId="{E7E65BEA-E0F8-488C-AACA-00BA37DB4D7C}" dt="2021-04-01T11:41:53.871" v="11"/>
            <ac:picMkLst>
              <pc:docMk/>
              <pc:sldMasterMk cId="1811548678" sldId="2147484114"/>
              <pc:sldLayoutMk cId="2810974587" sldId="2147483653"/>
              <ac:picMk id="8" creationId="{F5E6D651-95D2-4AFA-B5E3-C41307FAB52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6673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7" name="Afbeelding 12">
            <a:extLst>
              <a:ext uri="{FF2B5EF4-FFF2-40B4-BE49-F238E27FC236}">
                <a16:creationId xmlns:a16="http://schemas.microsoft.com/office/drawing/2014/main" id="{E6664942-4B54-438F-B7B0-89884A0BB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9530" y="1506906"/>
            <a:ext cx="275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4DDC7892-5940-474B-8C81-77E9127DB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AEEF20-FBF9-4ADA-A634-016812C04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F5E6D651-95D2-4AFA-B5E3-C41307FAB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4" name="Afbeelding 11">
            <a:extLst>
              <a:ext uri="{FF2B5EF4-FFF2-40B4-BE49-F238E27FC236}">
                <a16:creationId xmlns:a16="http://schemas.microsoft.com/office/drawing/2014/main" id="{C6420835-3055-4D49-83CD-9195DD3DA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27351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3068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342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445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037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20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9973FF8F-A9AE-4FE9-AD49-38A23F5F3CC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6B66A98F-DE99-77D4-BD89-F4421927D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148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4368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Afbeelding 17">
            <a:extLst>
              <a:ext uri="{FF2B5EF4-FFF2-40B4-BE49-F238E27FC236}">
                <a16:creationId xmlns:a16="http://schemas.microsoft.com/office/drawing/2014/main" id="{4C04996D-9A0C-4C1A-8997-E5F246F6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3666"/>
            <a:ext cx="867176" cy="226800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id="{1F69274B-92B4-4BBE-AB7E-A1FDA3D7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368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0E8DF0D2-80B7-2F44-FE6D-0B259811BE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027867-3E9E-4347-B811-8F614BDCA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8DABE255-2763-750E-BFAA-EEDD76C1EF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37B0D712-54C4-96D2-DFA2-C7C916B842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4605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52</cp:revision>
  <dcterms:created xsi:type="dcterms:W3CDTF">2020-12-07T09:05:54Z</dcterms:created>
  <dcterms:modified xsi:type="dcterms:W3CDTF">2025-03-28T13:37:56Z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