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3" autoAdjust="0"/>
    <p:restoredTop sz="9635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240" y="14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CBEF8FA-E55E-40A3-B73C-B60B8A8E4C36}"/>
    <pc:docChg chg="custSel modSld modMainMaster">
      <pc:chgData name="Anne Dehaen" userId="dd5cf3d5-f72f-4957-8c3a-681aa483c101" providerId="ADAL" clId="{CCBEF8FA-E55E-40A3-B73C-B60B8A8E4C36}" dt="2021-04-01T11:16:58.105" v="17"/>
      <pc:docMkLst>
        <pc:docMk/>
      </pc:docMkLst>
      <pc:sldChg chg="addSp delSp modSp mod">
        <pc:chgData name="Anne Dehaen" userId="dd5cf3d5-f72f-4957-8c3a-681aa483c101" providerId="ADAL" clId="{CCBEF8FA-E55E-40A3-B73C-B60B8A8E4C36}" dt="2021-04-01T11:16:35.195" v="13"/>
        <pc:sldMkLst>
          <pc:docMk/>
          <pc:sldMk cId="964587325" sldId="259"/>
        </pc:sldMkLst>
        <pc:picChg chg="del">
          <ac:chgData name="Anne Dehaen" userId="dd5cf3d5-f72f-4957-8c3a-681aa483c101" providerId="ADAL" clId="{CCBEF8FA-E55E-40A3-B73C-B60B8A8E4C36}" dt="2021-04-01T11:16:33.928" v="12" actId="478"/>
          <ac:picMkLst>
            <pc:docMk/>
            <pc:sldMk cId="964587325" sldId="259"/>
            <ac:picMk id="9" creationId="{AC1B023E-32B4-48F8-9D12-11A1E7DC4BC3}"/>
          </ac:picMkLst>
        </pc:picChg>
        <pc:picChg chg="add mod">
          <ac:chgData name="Anne Dehaen" userId="dd5cf3d5-f72f-4957-8c3a-681aa483c101" providerId="ADAL" clId="{CCBEF8FA-E55E-40A3-B73C-B60B8A8E4C36}" dt="2021-04-01T11:16:35.195" v="13"/>
          <ac:picMkLst>
            <pc:docMk/>
            <pc:sldMk cId="964587325" sldId="259"/>
            <ac:picMk id="10" creationId="{144A361E-BE62-443D-9449-CC877B81CB7A}"/>
          </ac:picMkLst>
        </pc:picChg>
      </pc:sldChg>
      <pc:sldChg chg="addSp delSp modSp mod">
        <pc:chgData name="Anne Dehaen" userId="dd5cf3d5-f72f-4957-8c3a-681aa483c101" providerId="ADAL" clId="{CCBEF8FA-E55E-40A3-B73C-B60B8A8E4C36}" dt="2021-04-01T11:16:50.689" v="15"/>
        <pc:sldMkLst>
          <pc:docMk/>
          <pc:sldMk cId="557475416" sldId="261"/>
        </pc:sldMkLst>
        <pc:picChg chg="del">
          <ac:chgData name="Anne Dehaen" userId="dd5cf3d5-f72f-4957-8c3a-681aa483c101" providerId="ADAL" clId="{CCBEF8FA-E55E-40A3-B73C-B60B8A8E4C36}" dt="2021-04-01T11:16:49.284" v="14" actId="478"/>
          <ac:picMkLst>
            <pc:docMk/>
            <pc:sldMk cId="557475416" sldId="261"/>
            <ac:picMk id="19" creationId="{43C286E4-0DA9-4DAC-AD26-5E1B852D3BD8}"/>
          </ac:picMkLst>
        </pc:picChg>
        <pc:picChg chg="del">
          <ac:chgData name="Anne Dehaen" userId="dd5cf3d5-f72f-4957-8c3a-681aa483c101" providerId="ADAL" clId="{CCBEF8FA-E55E-40A3-B73C-B60B8A8E4C36}" dt="2021-04-01T11:16:49.284" v="14" actId="478"/>
          <ac:picMkLst>
            <pc:docMk/>
            <pc:sldMk cId="557475416" sldId="261"/>
            <ac:picMk id="20" creationId="{EA8634EA-F639-4E66-A7D7-A2CD05D16C90}"/>
          </ac:picMkLst>
        </pc:picChg>
        <pc:picChg chg="add mod">
          <ac:chgData name="Anne Dehaen" userId="dd5cf3d5-f72f-4957-8c3a-681aa483c101" providerId="ADAL" clId="{CCBEF8FA-E55E-40A3-B73C-B60B8A8E4C36}" dt="2021-04-01T11:16:50.689" v="15"/>
          <ac:picMkLst>
            <pc:docMk/>
            <pc:sldMk cId="557475416" sldId="261"/>
            <ac:picMk id="21" creationId="{28627277-3EEE-466F-9E21-5D5C1FE802CF}"/>
          </ac:picMkLst>
        </pc:picChg>
        <pc:picChg chg="add mod">
          <ac:chgData name="Anne Dehaen" userId="dd5cf3d5-f72f-4957-8c3a-681aa483c101" providerId="ADAL" clId="{CCBEF8FA-E55E-40A3-B73C-B60B8A8E4C36}" dt="2021-04-01T11:16:50.689" v="15"/>
          <ac:picMkLst>
            <pc:docMk/>
            <pc:sldMk cId="557475416" sldId="261"/>
            <ac:picMk id="22" creationId="{A1EE20C1-E126-459F-B223-EBB83B194219}"/>
          </ac:picMkLst>
        </pc:picChg>
      </pc:sldChg>
      <pc:sldChg chg="addSp delSp modSp mod">
        <pc:chgData name="Anne Dehaen" userId="dd5cf3d5-f72f-4957-8c3a-681aa483c101" providerId="ADAL" clId="{CCBEF8FA-E55E-40A3-B73C-B60B8A8E4C36}" dt="2021-04-01T11:16:58.105" v="17"/>
        <pc:sldMkLst>
          <pc:docMk/>
          <pc:sldMk cId="902727841" sldId="262"/>
        </pc:sldMkLst>
        <pc:picChg chg="del">
          <ac:chgData name="Anne Dehaen" userId="dd5cf3d5-f72f-4957-8c3a-681aa483c101" providerId="ADAL" clId="{CCBEF8FA-E55E-40A3-B73C-B60B8A8E4C36}" dt="2021-04-01T11:16:57.167" v="16" actId="478"/>
          <ac:picMkLst>
            <pc:docMk/>
            <pc:sldMk cId="902727841" sldId="262"/>
            <ac:picMk id="13" creationId="{7EE975E0-EC6C-4248-8A75-0345A184E037}"/>
          </ac:picMkLst>
        </pc:picChg>
        <pc:picChg chg="add mod">
          <ac:chgData name="Anne Dehaen" userId="dd5cf3d5-f72f-4957-8c3a-681aa483c101" providerId="ADAL" clId="{CCBEF8FA-E55E-40A3-B73C-B60B8A8E4C36}" dt="2021-04-01T11:16:58.105" v="17"/>
          <ac:picMkLst>
            <pc:docMk/>
            <pc:sldMk cId="902727841" sldId="262"/>
            <ac:picMk id="14" creationId="{C2CDB0DD-697F-4143-A17F-37382C7CB302}"/>
          </ac:picMkLst>
        </pc:picChg>
      </pc:sldChg>
      <pc:sldMasterChg chg="addSp delSp modSp mod modSldLayout">
        <pc:chgData name="Anne Dehaen" userId="dd5cf3d5-f72f-4957-8c3a-681aa483c101" providerId="ADAL" clId="{CCBEF8FA-E55E-40A3-B73C-B60B8A8E4C36}" dt="2021-04-01T11:15:59.737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CBEF8FA-E55E-40A3-B73C-B60B8A8E4C36}" dt="2021-04-01T11:15:52.536" v="2" actId="478"/>
          <ac:picMkLst>
            <pc:docMk/>
            <pc:sldMasterMk cId="0" sldId="2147483777"/>
            <ac:picMk id="14" creationId="{37BEB317-8839-4941-9DAF-30CAF2E3D95A}"/>
          </ac:picMkLst>
        </pc:picChg>
        <pc:picChg chg="add mod">
          <ac:chgData name="Anne Dehaen" userId="dd5cf3d5-f72f-4957-8c3a-681aa483c101" providerId="ADAL" clId="{CCBEF8FA-E55E-40A3-B73C-B60B8A8E4C36}" dt="2021-04-01T11:15:53.707" v="3"/>
          <ac:picMkLst>
            <pc:docMk/>
            <pc:sldMasterMk cId="0" sldId="2147483777"/>
            <ac:picMk id="15" creationId="{FEE8D0C5-42E7-44C0-B1A2-63F6FB9B44D3}"/>
          </ac:picMkLst>
        </pc:picChg>
        <pc:sldLayoutChg chg="addSp delSp modSp mod">
          <pc:chgData name="Anne Dehaen" userId="dd5cf3d5-f72f-4957-8c3a-681aa483c101" providerId="ADAL" clId="{CCBEF8FA-E55E-40A3-B73C-B60B8A8E4C36}" dt="2021-04-01T11:15:59.737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CBEF8FA-E55E-40A3-B73C-B60B8A8E4C36}" dt="2021-04-01T11:15:58.936" v="4" actId="478"/>
            <ac:picMkLst>
              <pc:docMk/>
              <pc:sldMasterMk cId="0" sldId="2147483777"/>
              <pc:sldLayoutMk cId="1833643519" sldId="2147484106"/>
              <ac:picMk id="17" creationId="{74A8BC41-02D6-439A-BA10-0C33CF446C93}"/>
            </ac:picMkLst>
          </pc:picChg>
          <pc:picChg chg="add mod">
            <ac:chgData name="Anne Dehaen" userId="dd5cf3d5-f72f-4957-8c3a-681aa483c101" providerId="ADAL" clId="{CCBEF8FA-E55E-40A3-B73C-B60B8A8E4C36}" dt="2021-04-01T11:15:59.737" v="5"/>
            <ac:picMkLst>
              <pc:docMk/>
              <pc:sldMasterMk cId="0" sldId="2147483777"/>
              <pc:sldLayoutMk cId="1833643519" sldId="2147484106"/>
              <ac:picMk id="18" creationId="{F00834B6-CA42-48F9-B8F6-AA16F63F43FB}"/>
            </ac:picMkLst>
          </pc:picChg>
        </pc:sldLayoutChg>
      </pc:sldMasterChg>
      <pc:sldMasterChg chg="modSldLayout">
        <pc:chgData name="Anne Dehaen" userId="dd5cf3d5-f72f-4957-8c3a-681aa483c101" providerId="ADAL" clId="{CCBEF8FA-E55E-40A3-B73C-B60B8A8E4C36}" dt="2021-04-01T11:16:23.350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CBEF8FA-E55E-40A3-B73C-B60B8A8E4C36}" dt="2021-04-01T11:15:43.280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CBEF8FA-E55E-40A3-B73C-B60B8A8E4C36}" dt="2021-04-01T11:15:42.355" v="0" actId="478"/>
            <ac:picMkLst>
              <pc:docMk/>
              <pc:sldMasterMk cId="1811548678" sldId="2147484114"/>
              <pc:sldLayoutMk cId="381238430" sldId="2147483648"/>
              <ac:picMk id="12" creationId="{A4FC816D-295B-4777-8CF8-2B82A6B1BBE6}"/>
            </ac:picMkLst>
          </pc:picChg>
          <pc:picChg chg="add mod">
            <ac:chgData name="Anne Dehaen" userId="dd5cf3d5-f72f-4957-8c3a-681aa483c101" providerId="ADAL" clId="{CCBEF8FA-E55E-40A3-B73C-B60B8A8E4C36}" dt="2021-04-01T11:15:43.280" v="1"/>
            <ac:picMkLst>
              <pc:docMk/>
              <pc:sldMasterMk cId="1811548678" sldId="2147484114"/>
              <pc:sldLayoutMk cId="381238430" sldId="2147483648"/>
              <ac:picMk id="13" creationId="{1B3A4908-4610-4B14-8443-886F0D0566C9}"/>
            </ac:picMkLst>
          </pc:picChg>
        </pc:sldLayoutChg>
        <pc:sldLayoutChg chg="addSp delSp modSp mod">
          <pc:chgData name="Anne Dehaen" userId="dd5cf3d5-f72f-4957-8c3a-681aa483c101" providerId="ADAL" clId="{CCBEF8FA-E55E-40A3-B73C-B60B8A8E4C36}" dt="2021-04-01T11:16:13.358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CBEF8FA-E55E-40A3-B73C-B60B8A8E4C36}" dt="2021-04-01T11:16:12.148" v="6" actId="478"/>
            <ac:picMkLst>
              <pc:docMk/>
              <pc:sldMasterMk cId="1811548678" sldId="2147484114"/>
              <pc:sldLayoutMk cId="3523788952" sldId="2147483649"/>
              <ac:picMk id="13" creationId="{BAB29953-7264-4201-8706-82CCA634C945}"/>
            </ac:picMkLst>
          </pc:picChg>
          <pc:picChg chg="add mod">
            <ac:chgData name="Anne Dehaen" userId="dd5cf3d5-f72f-4957-8c3a-681aa483c101" providerId="ADAL" clId="{CCBEF8FA-E55E-40A3-B73C-B60B8A8E4C36}" dt="2021-04-01T11:16:13.358" v="7"/>
            <ac:picMkLst>
              <pc:docMk/>
              <pc:sldMasterMk cId="1811548678" sldId="2147484114"/>
              <pc:sldLayoutMk cId="3523788952" sldId="2147483649"/>
              <ac:picMk id="14" creationId="{3E1E5F2B-A862-4A72-A96A-74B8EFF16C9F}"/>
            </ac:picMkLst>
          </pc:picChg>
        </pc:sldLayoutChg>
        <pc:sldLayoutChg chg="addSp delSp modSp mod">
          <pc:chgData name="Anne Dehaen" userId="dd5cf3d5-f72f-4957-8c3a-681aa483c101" providerId="ADAL" clId="{CCBEF8FA-E55E-40A3-B73C-B60B8A8E4C36}" dt="2021-04-01T11:16:19.307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CBEF8FA-E55E-40A3-B73C-B60B8A8E4C36}" dt="2021-04-01T11:16:18.505" v="8" actId="478"/>
            <ac:picMkLst>
              <pc:docMk/>
              <pc:sldMasterMk cId="1811548678" sldId="2147484114"/>
              <pc:sldLayoutMk cId="4196090107" sldId="2147483651"/>
              <ac:picMk id="10" creationId="{A684583A-CE1A-4D06-8418-7A59A9CF8011}"/>
            </ac:picMkLst>
          </pc:picChg>
          <pc:picChg chg="add mod">
            <ac:chgData name="Anne Dehaen" userId="dd5cf3d5-f72f-4957-8c3a-681aa483c101" providerId="ADAL" clId="{CCBEF8FA-E55E-40A3-B73C-B60B8A8E4C36}" dt="2021-04-01T11:16:19.307" v="9"/>
            <ac:picMkLst>
              <pc:docMk/>
              <pc:sldMasterMk cId="1811548678" sldId="2147484114"/>
              <pc:sldLayoutMk cId="4196090107" sldId="2147483651"/>
              <ac:picMk id="11" creationId="{ADDAE276-8FAD-461E-9016-A919054A2F9C}"/>
            </ac:picMkLst>
          </pc:picChg>
        </pc:sldLayoutChg>
        <pc:sldLayoutChg chg="addSp delSp modSp mod">
          <pc:chgData name="Anne Dehaen" userId="dd5cf3d5-f72f-4957-8c3a-681aa483c101" providerId="ADAL" clId="{CCBEF8FA-E55E-40A3-B73C-B60B8A8E4C36}" dt="2021-04-01T11:16:23.350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CBEF8FA-E55E-40A3-B73C-B60B8A8E4C36}" dt="2021-04-01T11:16:22.316" v="10" actId="478"/>
            <ac:picMkLst>
              <pc:docMk/>
              <pc:sldMasterMk cId="1811548678" sldId="2147484114"/>
              <pc:sldLayoutMk cId="2810974587" sldId="2147483653"/>
              <ac:picMk id="12" creationId="{2FDAE56E-9685-4361-A31B-FCE7AE6267D5}"/>
            </ac:picMkLst>
          </pc:picChg>
          <pc:picChg chg="add mod">
            <ac:chgData name="Anne Dehaen" userId="dd5cf3d5-f72f-4957-8c3a-681aa483c101" providerId="ADAL" clId="{CCBEF8FA-E55E-40A3-B73C-B60B8A8E4C36}" dt="2021-04-01T11:16:23.350" v="11"/>
            <ac:picMkLst>
              <pc:docMk/>
              <pc:sldMasterMk cId="1811548678" sldId="2147484114"/>
              <pc:sldLayoutMk cId="2810974587" sldId="2147483653"/>
              <ac:picMk id="13" creationId="{78016C3C-3ED6-476D-B5A5-59F7FE33069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80046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3" name="Afbeelding 6">
            <a:extLst>
              <a:ext uri="{FF2B5EF4-FFF2-40B4-BE49-F238E27FC236}">
                <a16:creationId xmlns:a16="http://schemas.microsoft.com/office/drawing/2014/main" id="{1B3A4908-4610-4B14-8443-886F0D056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0705" y="1309963"/>
            <a:ext cx="331058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3E1E5F2B-A862-4A72-A96A-74B8EFF16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ADDAE276-8FAD-461E-9016-A919054A2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78016C3C-3ED6-476D-B5A5-59F7FE330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8" name="Afbeelding 9">
            <a:extLst>
              <a:ext uri="{FF2B5EF4-FFF2-40B4-BE49-F238E27FC236}">
                <a16:creationId xmlns:a16="http://schemas.microsoft.com/office/drawing/2014/main" id="{F00834B6-CA42-48F9-B8F6-AA16F63F4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429148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88596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7087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3350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469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527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FEE8D0C5-42E7-44C0-B1A2-63F6FB9B44D3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1044403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9FB6A1CD-CA60-2DD2-D7D2-529960826D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5326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4546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21" name="Afbeelding 7">
            <a:extLst>
              <a:ext uri="{FF2B5EF4-FFF2-40B4-BE49-F238E27FC236}">
                <a16:creationId xmlns:a16="http://schemas.microsoft.com/office/drawing/2014/main" id="{28627277-3EEE-466F-9E21-5D5C1FE80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1042835" cy="226800"/>
          </a:xfrm>
          <a:prstGeom prst="rect">
            <a:avLst/>
          </a:prstGeom>
        </p:spPr>
      </p:pic>
      <p:pic>
        <p:nvPicPr>
          <p:cNvPr id="22" name="Afbeelding 8">
            <a:extLst>
              <a:ext uri="{FF2B5EF4-FFF2-40B4-BE49-F238E27FC236}">
                <a16:creationId xmlns:a16="http://schemas.microsoft.com/office/drawing/2014/main" id="{A1EE20C1-E126-459F-B223-EBB83B194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54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3A0E33E7-F6EC-1047-26B4-E6AE04B508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C2CDB0DD-697F-4143-A17F-37382C7CB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1A6CAC09-9AC1-3424-F458-F5734CAF1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800E2533-21C3-1227-D56E-7742AF316A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4695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56</cp:revision>
  <dcterms:created xsi:type="dcterms:W3CDTF">2020-12-07T09:05:54Z</dcterms:created>
  <dcterms:modified xsi:type="dcterms:W3CDTF">2025-03-28T13:40:11Z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