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4114" r:id="rId5"/>
  </p:sldMasterIdLst>
  <p:sldIdLst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73" r:id="rId16"/>
    <p:sldId id="274" r:id="rId17"/>
    <p:sldId id="270" r:id="rId18"/>
    <p:sldId id="271" r:id="rId19"/>
    <p:sldId id="272" r:id="rId20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29" autoAdjust="0"/>
    <p:restoredTop sz="96327" autoAdjust="0"/>
  </p:normalViewPr>
  <p:slideViewPr>
    <p:cSldViewPr snapToGrid="0" snapToObjects="1" showGuides="1">
      <p:cViewPr varScale="1">
        <p:scale>
          <a:sx n="67" d="100"/>
          <a:sy n="67" d="100"/>
        </p:scale>
        <p:origin x="176" y="13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haen" userId="dd5cf3d5-f72f-4957-8c3a-681aa483c101" providerId="ADAL" clId="{95842589-AAE0-4932-BC15-551333A9D489}"/>
    <pc:docChg chg="custSel modSld modMainMaster">
      <pc:chgData name="Anne Dehaen" userId="dd5cf3d5-f72f-4957-8c3a-681aa483c101" providerId="ADAL" clId="{95842589-AAE0-4932-BC15-551333A9D489}" dt="2021-04-01T11:49:42.526" v="17"/>
      <pc:docMkLst>
        <pc:docMk/>
      </pc:docMkLst>
      <pc:sldChg chg="addSp delSp modSp mod">
        <pc:chgData name="Anne Dehaen" userId="dd5cf3d5-f72f-4957-8c3a-681aa483c101" providerId="ADAL" clId="{95842589-AAE0-4932-BC15-551333A9D489}" dt="2021-04-01T11:49:28.413" v="13"/>
        <pc:sldMkLst>
          <pc:docMk/>
          <pc:sldMk cId="964587325" sldId="259"/>
        </pc:sldMkLst>
        <pc:picChg chg="del">
          <ac:chgData name="Anne Dehaen" userId="dd5cf3d5-f72f-4957-8c3a-681aa483c101" providerId="ADAL" clId="{95842589-AAE0-4932-BC15-551333A9D489}" dt="2021-04-01T11:49:27.063" v="12" actId="478"/>
          <ac:picMkLst>
            <pc:docMk/>
            <pc:sldMk cId="964587325" sldId="259"/>
            <ac:picMk id="5" creationId="{680F525C-88EA-47C0-B111-BDC8E286DD31}"/>
          </ac:picMkLst>
        </pc:picChg>
        <pc:picChg chg="add mod">
          <ac:chgData name="Anne Dehaen" userId="dd5cf3d5-f72f-4957-8c3a-681aa483c101" providerId="ADAL" clId="{95842589-AAE0-4932-BC15-551333A9D489}" dt="2021-04-01T11:49:28.413" v="13"/>
          <ac:picMkLst>
            <pc:docMk/>
            <pc:sldMk cId="964587325" sldId="259"/>
            <ac:picMk id="6" creationId="{325E7FD8-44B8-4FBB-A602-F32E7352E4B3}"/>
          </ac:picMkLst>
        </pc:picChg>
      </pc:sldChg>
      <pc:sldChg chg="addSp delSp modSp mod">
        <pc:chgData name="Anne Dehaen" userId="dd5cf3d5-f72f-4957-8c3a-681aa483c101" providerId="ADAL" clId="{95842589-AAE0-4932-BC15-551333A9D489}" dt="2021-04-01T11:49:36.619" v="15"/>
        <pc:sldMkLst>
          <pc:docMk/>
          <pc:sldMk cId="557475416" sldId="261"/>
        </pc:sldMkLst>
        <pc:picChg chg="del">
          <ac:chgData name="Anne Dehaen" userId="dd5cf3d5-f72f-4957-8c3a-681aa483c101" providerId="ADAL" clId="{95842589-AAE0-4932-BC15-551333A9D489}" dt="2021-04-01T11:49:35.532" v="14" actId="478"/>
          <ac:picMkLst>
            <pc:docMk/>
            <pc:sldMk cId="557475416" sldId="261"/>
            <ac:picMk id="9" creationId="{4C04996D-9A0C-4C1A-8997-E5F246F67A44}"/>
          </ac:picMkLst>
        </pc:picChg>
        <pc:picChg chg="del">
          <ac:chgData name="Anne Dehaen" userId="dd5cf3d5-f72f-4957-8c3a-681aa483c101" providerId="ADAL" clId="{95842589-AAE0-4932-BC15-551333A9D489}" dt="2021-04-01T11:49:35.532" v="14" actId="478"/>
          <ac:picMkLst>
            <pc:docMk/>
            <pc:sldMk cId="557475416" sldId="261"/>
            <ac:picMk id="10" creationId="{1F69274B-92B4-4BBE-AB7E-A1FDA3D7F229}"/>
          </ac:picMkLst>
        </pc:picChg>
        <pc:picChg chg="add mod">
          <ac:chgData name="Anne Dehaen" userId="dd5cf3d5-f72f-4957-8c3a-681aa483c101" providerId="ADAL" clId="{95842589-AAE0-4932-BC15-551333A9D489}" dt="2021-04-01T11:49:36.619" v="15"/>
          <ac:picMkLst>
            <pc:docMk/>
            <pc:sldMk cId="557475416" sldId="261"/>
            <ac:picMk id="11" creationId="{7518867C-2D6F-4B55-BB45-8842CD298E44}"/>
          </ac:picMkLst>
        </pc:picChg>
        <pc:picChg chg="add mod">
          <ac:chgData name="Anne Dehaen" userId="dd5cf3d5-f72f-4957-8c3a-681aa483c101" providerId="ADAL" clId="{95842589-AAE0-4932-BC15-551333A9D489}" dt="2021-04-01T11:49:36.619" v="15"/>
          <ac:picMkLst>
            <pc:docMk/>
            <pc:sldMk cId="557475416" sldId="261"/>
            <ac:picMk id="13" creationId="{4C3E9491-910F-479E-AE6F-7B4436FC56FE}"/>
          </ac:picMkLst>
        </pc:picChg>
      </pc:sldChg>
      <pc:sldChg chg="addSp delSp modSp mod">
        <pc:chgData name="Anne Dehaen" userId="dd5cf3d5-f72f-4957-8c3a-681aa483c101" providerId="ADAL" clId="{95842589-AAE0-4932-BC15-551333A9D489}" dt="2021-04-01T11:49:42.526" v="17"/>
        <pc:sldMkLst>
          <pc:docMk/>
          <pc:sldMk cId="902727841" sldId="262"/>
        </pc:sldMkLst>
        <pc:picChg chg="del">
          <ac:chgData name="Anne Dehaen" userId="dd5cf3d5-f72f-4957-8c3a-681aa483c101" providerId="ADAL" clId="{95842589-AAE0-4932-BC15-551333A9D489}" dt="2021-04-01T11:49:41.396" v="16" actId="478"/>
          <ac:picMkLst>
            <pc:docMk/>
            <pc:sldMk cId="902727841" sldId="262"/>
            <ac:picMk id="7" creationId="{2A027867-3E9E-4347-B811-8F614BDCA758}"/>
          </ac:picMkLst>
        </pc:picChg>
        <pc:picChg chg="add mod">
          <ac:chgData name="Anne Dehaen" userId="dd5cf3d5-f72f-4957-8c3a-681aa483c101" providerId="ADAL" clId="{95842589-AAE0-4932-BC15-551333A9D489}" dt="2021-04-01T11:49:42.526" v="17"/>
          <ac:picMkLst>
            <pc:docMk/>
            <pc:sldMk cId="902727841" sldId="262"/>
            <ac:picMk id="8" creationId="{7774EB65-4AA8-406E-9C20-73B14FB8F8B0}"/>
          </ac:picMkLst>
        </pc:picChg>
      </pc:sldChg>
      <pc:sldMasterChg chg="addSp delSp modSp mod modSldLayout">
        <pc:chgData name="Anne Dehaen" userId="dd5cf3d5-f72f-4957-8c3a-681aa483c101" providerId="ADAL" clId="{95842589-AAE0-4932-BC15-551333A9D489}" dt="2021-04-01T11:48:47.130" v="11"/>
        <pc:sldMasterMkLst>
          <pc:docMk/>
          <pc:sldMasterMk cId="0" sldId="2147483777"/>
        </pc:sldMasterMkLst>
        <pc:picChg chg="del">
          <ac:chgData name="Anne Dehaen" userId="dd5cf3d5-f72f-4957-8c3a-681aa483c101" providerId="ADAL" clId="{95842589-AAE0-4932-BC15-551333A9D489}" dt="2021-04-01T11:48:28.849" v="2" actId="478"/>
          <ac:picMkLst>
            <pc:docMk/>
            <pc:sldMasterMk cId="0" sldId="2147483777"/>
            <ac:picMk id="10" creationId="{9973FF8F-A9AE-4FE9-AD49-38A23F5F3CCE}"/>
          </ac:picMkLst>
        </pc:picChg>
        <pc:picChg chg="add mod">
          <ac:chgData name="Anne Dehaen" userId="dd5cf3d5-f72f-4957-8c3a-681aa483c101" providerId="ADAL" clId="{95842589-AAE0-4932-BC15-551333A9D489}" dt="2021-04-01T11:48:29.968" v="3"/>
          <ac:picMkLst>
            <pc:docMk/>
            <pc:sldMasterMk cId="0" sldId="2147483777"/>
            <ac:picMk id="11" creationId="{E2ED5FCC-4434-40A5-AA9E-8D99216E816C}"/>
          </ac:picMkLst>
        </pc:picChg>
        <pc:sldLayoutChg chg="addSp delSp modSp mod">
          <pc:chgData name="Anne Dehaen" userId="dd5cf3d5-f72f-4957-8c3a-681aa483c101" providerId="ADAL" clId="{95842589-AAE0-4932-BC15-551333A9D489}" dt="2021-04-01T11:48:47.130" v="11"/>
          <pc:sldLayoutMkLst>
            <pc:docMk/>
            <pc:sldMasterMk cId="0" sldId="2147483777"/>
            <pc:sldLayoutMk cId="1833643519" sldId="2147484106"/>
          </pc:sldLayoutMkLst>
          <pc:picChg chg="del">
            <ac:chgData name="Anne Dehaen" userId="dd5cf3d5-f72f-4957-8c3a-681aa483c101" providerId="ADAL" clId="{95842589-AAE0-4932-BC15-551333A9D489}" dt="2021-04-01T11:48:46.865" v="10" actId="478"/>
            <ac:picMkLst>
              <pc:docMk/>
              <pc:sldMasterMk cId="0" sldId="2147483777"/>
              <pc:sldLayoutMk cId="1833643519" sldId="2147484106"/>
              <ac:picMk id="14" creationId="{C6420835-3055-4D49-83CD-9195DD3DABF3}"/>
            </ac:picMkLst>
          </pc:picChg>
          <pc:picChg chg="add mod">
            <ac:chgData name="Anne Dehaen" userId="dd5cf3d5-f72f-4957-8c3a-681aa483c101" providerId="ADAL" clId="{95842589-AAE0-4932-BC15-551333A9D489}" dt="2021-04-01T11:48:47.130" v="11"/>
            <ac:picMkLst>
              <pc:docMk/>
              <pc:sldMasterMk cId="0" sldId="2147483777"/>
              <pc:sldLayoutMk cId="1833643519" sldId="2147484106"/>
              <ac:picMk id="15" creationId="{254870C0-3252-40A9-95AA-E3DC85D1B205}"/>
            </ac:picMkLst>
          </pc:picChg>
        </pc:sldLayoutChg>
      </pc:sldMasterChg>
      <pc:sldMasterChg chg="modSldLayout">
        <pc:chgData name="Anne Dehaen" userId="dd5cf3d5-f72f-4957-8c3a-681aa483c101" providerId="ADAL" clId="{95842589-AAE0-4932-BC15-551333A9D489}" dt="2021-04-01T11:48:39.863" v="9"/>
        <pc:sldMasterMkLst>
          <pc:docMk/>
          <pc:sldMasterMk cId="1811548678" sldId="2147484114"/>
        </pc:sldMasterMkLst>
        <pc:sldLayoutChg chg="addSp delSp modSp mod">
          <pc:chgData name="Anne Dehaen" userId="dd5cf3d5-f72f-4957-8c3a-681aa483c101" providerId="ADAL" clId="{95842589-AAE0-4932-BC15-551333A9D489}" dt="2021-04-01T11:45:35.310" v="1"/>
          <pc:sldLayoutMkLst>
            <pc:docMk/>
            <pc:sldMasterMk cId="1811548678" sldId="2147484114"/>
            <pc:sldLayoutMk cId="381238430" sldId="2147483648"/>
          </pc:sldLayoutMkLst>
          <pc:picChg chg="del">
            <ac:chgData name="Anne Dehaen" userId="dd5cf3d5-f72f-4957-8c3a-681aa483c101" providerId="ADAL" clId="{95842589-AAE0-4932-BC15-551333A9D489}" dt="2021-04-01T11:45:34.269" v="0" actId="478"/>
            <ac:picMkLst>
              <pc:docMk/>
              <pc:sldMasterMk cId="1811548678" sldId="2147484114"/>
              <pc:sldLayoutMk cId="381238430" sldId="2147483648"/>
              <ac:picMk id="7" creationId="{E6664942-4B54-438F-B7B0-89884A0BB60E}"/>
            </ac:picMkLst>
          </pc:picChg>
          <pc:picChg chg="add mod">
            <ac:chgData name="Anne Dehaen" userId="dd5cf3d5-f72f-4957-8c3a-681aa483c101" providerId="ADAL" clId="{95842589-AAE0-4932-BC15-551333A9D489}" dt="2021-04-01T11:45:35.310" v="1"/>
            <ac:picMkLst>
              <pc:docMk/>
              <pc:sldMasterMk cId="1811548678" sldId="2147484114"/>
              <pc:sldLayoutMk cId="381238430" sldId="2147483648"/>
              <ac:picMk id="9" creationId="{3C4828AC-6137-4EDB-AE33-2A2C4BD3B7AD}"/>
            </ac:picMkLst>
          </pc:picChg>
        </pc:sldLayoutChg>
        <pc:sldLayoutChg chg="addSp delSp modSp mod">
          <pc:chgData name="Anne Dehaen" userId="dd5cf3d5-f72f-4957-8c3a-681aa483c101" providerId="ADAL" clId="{95842589-AAE0-4932-BC15-551333A9D489}" dt="2021-04-01T11:48:34.302" v="5"/>
          <pc:sldLayoutMkLst>
            <pc:docMk/>
            <pc:sldMasterMk cId="1811548678" sldId="2147484114"/>
            <pc:sldLayoutMk cId="3523788952" sldId="2147483649"/>
          </pc:sldLayoutMkLst>
          <pc:picChg chg="del">
            <ac:chgData name="Anne Dehaen" userId="dd5cf3d5-f72f-4957-8c3a-681aa483c101" providerId="ADAL" clId="{95842589-AAE0-4932-BC15-551333A9D489}" dt="2021-04-01T11:48:33.195" v="4" actId="478"/>
            <ac:picMkLst>
              <pc:docMk/>
              <pc:sldMasterMk cId="1811548678" sldId="2147484114"/>
              <pc:sldLayoutMk cId="3523788952" sldId="2147483649"/>
              <ac:picMk id="9" creationId="{4DDC7892-5940-474B-8C81-77E9127DBDAB}"/>
            </ac:picMkLst>
          </pc:picChg>
          <pc:picChg chg="add mod">
            <ac:chgData name="Anne Dehaen" userId="dd5cf3d5-f72f-4957-8c3a-681aa483c101" providerId="ADAL" clId="{95842589-AAE0-4932-BC15-551333A9D489}" dt="2021-04-01T11:48:34.302" v="5"/>
            <ac:picMkLst>
              <pc:docMk/>
              <pc:sldMasterMk cId="1811548678" sldId="2147484114"/>
              <pc:sldLayoutMk cId="3523788952" sldId="2147483649"/>
              <ac:picMk id="10" creationId="{32CA5118-0281-4092-BD9C-A3C06D356703}"/>
            </ac:picMkLst>
          </pc:picChg>
        </pc:sldLayoutChg>
        <pc:sldLayoutChg chg="addSp delSp modSp mod">
          <pc:chgData name="Anne Dehaen" userId="dd5cf3d5-f72f-4957-8c3a-681aa483c101" providerId="ADAL" clId="{95842589-AAE0-4932-BC15-551333A9D489}" dt="2021-04-01T11:48:37.611" v="7"/>
          <pc:sldLayoutMkLst>
            <pc:docMk/>
            <pc:sldMasterMk cId="1811548678" sldId="2147484114"/>
            <pc:sldLayoutMk cId="4196090107" sldId="2147483651"/>
          </pc:sldLayoutMkLst>
          <pc:picChg chg="del">
            <ac:chgData name="Anne Dehaen" userId="dd5cf3d5-f72f-4957-8c3a-681aa483c101" providerId="ADAL" clId="{95842589-AAE0-4932-BC15-551333A9D489}" dt="2021-04-01T11:48:36.740" v="6" actId="478"/>
            <ac:picMkLst>
              <pc:docMk/>
              <pc:sldMasterMk cId="1811548678" sldId="2147484114"/>
              <pc:sldLayoutMk cId="4196090107" sldId="2147483651"/>
              <ac:picMk id="6" creationId="{DDAEEF20-FBF9-4ADA-A634-016812C04000}"/>
            </ac:picMkLst>
          </pc:picChg>
          <pc:picChg chg="add mod">
            <ac:chgData name="Anne Dehaen" userId="dd5cf3d5-f72f-4957-8c3a-681aa483c101" providerId="ADAL" clId="{95842589-AAE0-4932-BC15-551333A9D489}" dt="2021-04-01T11:48:37.611" v="7"/>
            <ac:picMkLst>
              <pc:docMk/>
              <pc:sldMasterMk cId="1811548678" sldId="2147484114"/>
              <pc:sldLayoutMk cId="4196090107" sldId="2147483651"/>
              <ac:picMk id="7" creationId="{04B73827-1735-4E4D-955A-280D5E761596}"/>
            </ac:picMkLst>
          </pc:picChg>
        </pc:sldLayoutChg>
        <pc:sldLayoutChg chg="addSp delSp modSp mod">
          <pc:chgData name="Anne Dehaen" userId="dd5cf3d5-f72f-4957-8c3a-681aa483c101" providerId="ADAL" clId="{95842589-AAE0-4932-BC15-551333A9D489}" dt="2021-04-01T11:48:39.863" v="9"/>
          <pc:sldLayoutMkLst>
            <pc:docMk/>
            <pc:sldMasterMk cId="1811548678" sldId="2147484114"/>
            <pc:sldLayoutMk cId="2810974587" sldId="2147483653"/>
          </pc:sldLayoutMkLst>
          <pc:picChg chg="del">
            <ac:chgData name="Anne Dehaen" userId="dd5cf3d5-f72f-4957-8c3a-681aa483c101" providerId="ADAL" clId="{95842589-AAE0-4932-BC15-551333A9D489}" dt="2021-04-01T11:48:38.728" v="8" actId="478"/>
            <ac:picMkLst>
              <pc:docMk/>
              <pc:sldMasterMk cId="1811548678" sldId="2147484114"/>
              <pc:sldLayoutMk cId="2810974587" sldId="2147483653"/>
              <ac:picMk id="8" creationId="{F5E6D651-95D2-4AFA-B5E3-C41307FAB52D}"/>
            </ac:picMkLst>
          </pc:picChg>
          <pc:picChg chg="add mod">
            <ac:chgData name="Anne Dehaen" userId="dd5cf3d5-f72f-4957-8c3a-681aa483c101" providerId="ADAL" clId="{95842589-AAE0-4932-BC15-551333A9D489}" dt="2021-04-01T11:48:39.863" v="9"/>
            <ac:picMkLst>
              <pc:docMk/>
              <pc:sldMasterMk cId="1811548678" sldId="2147484114"/>
              <pc:sldLayoutMk cId="2810974587" sldId="2147483653"/>
              <ac:picMk id="9" creationId="{ED5F7782-0707-47D3-B426-D33619836510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r>
              <a:rPr lang="en-GB" b="1" i="0" dirty="0">
                <a:latin typeface="Calibri" panose="020F0502020204030204" pitchFamily="34" charset="0"/>
                <a:cs typeface="Calibri" panose="020F050202020403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B-8D40-B476-6D003D58039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B-8D40-B476-6D003D58039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B-8D40-B476-6D003D5803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6507472"/>
        <c:axId val="526285407"/>
      </c:barChart>
      <c:catAx>
        <c:axId val="20265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526285407"/>
        <c:crosses val="autoZero"/>
        <c:auto val="1"/>
        <c:lblAlgn val="ctr"/>
        <c:lblOffset val="100"/>
        <c:noMultiLvlLbl val="0"/>
      </c:catAx>
      <c:valAx>
        <c:axId val="52628540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202650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ITC Officina Sans Std Book" panose="020B0506040203020204" pitchFamily="34" charset="77"/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onl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A4F71-3F20-42EB-95C9-52E7339E42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516380"/>
            <a:ext cx="10944225" cy="472090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2382" y="3547641"/>
            <a:ext cx="5136894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3" y="3547641"/>
            <a:ext cx="5136895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22381" y="627326"/>
            <a:ext cx="5151143" cy="2463866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5093924"/>
              <a:gd name="connsiteY0" fmla="*/ 25375 h 2470847"/>
              <a:gd name="connsiteX1" fmla="*/ 5093924 w 5093924"/>
              <a:gd name="connsiteY1" fmla="*/ 0 h 2470847"/>
              <a:gd name="connsiteX2" fmla="*/ 3447151 w 5093924"/>
              <a:gd name="connsiteY2" fmla="*/ 2470847 h 2470847"/>
              <a:gd name="connsiteX3" fmla="*/ 253304 w 5093924"/>
              <a:gd name="connsiteY3" fmla="*/ 2470847 h 2470847"/>
              <a:gd name="connsiteX4" fmla="*/ 202263 w 5093924"/>
              <a:gd name="connsiteY4" fmla="*/ 2465702 h 2470847"/>
              <a:gd name="connsiteX5" fmla="*/ 0 w 5093924"/>
              <a:gd name="connsiteY5" fmla="*/ 2217534 h 2470847"/>
              <a:gd name="connsiteX6" fmla="*/ 0 w 5093924"/>
              <a:gd name="connsiteY6" fmla="*/ 25375 h 247084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3447151 w 5137954"/>
              <a:gd name="connsiteY2" fmla="*/ 24613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5129743 w 5137954"/>
              <a:gd name="connsiteY2" fmla="*/ 24550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7954" h="2461397">
                <a:moveTo>
                  <a:pt x="0" y="15925"/>
                </a:moveTo>
                <a:lnTo>
                  <a:pt x="5137954" y="0"/>
                </a:lnTo>
                <a:lnTo>
                  <a:pt x="5129743" y="2455097"/>
                </a:lnTo>
                <a:lnTo>
                  <a:pt x="253304" y="2461397"/>
                </a:lnTo>
                <a:lnTo>
                  <a:pt x="202263" y="2456252"/>
                </a:lnTo>
                <a:cubicBezTo>
                  <a:pt x="86832" y="2432631"/>
                  <a:pt x="0" y="2330498"/>
                  <a:pt x="0" y="2208084"/>
                </a:cubicBezTo>
                <a:lnTo>
                  <a:pt x="0" y="159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2" y="4181794"/>
            <a:ext cx="5151143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422381" y="4181794"/>
            <a:ext cx="5145732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C5081F70-5BB7-4244-9760-58A4397C3E4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32723" y="620713"/>
            <a:ext cx="5151143" cy="2463866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5093924"/>
              <a:gd name="connsiteY0" fmla="*/ 25375 h 2470847"/>
              <a:gd name="connsiteX1" fmla="*/ 5093924 w 5093924"/>
              <a:gd name="connsiteY1" fmla="*/ 0 h 2470847"/>
              <a:gd name="connsiteX2" fmla="*/ 3447151 w 5093924"/>
              <a:gd name="connsiteY2" fmla="*/ 2470847 h 2470847"/>
              <a:gd name="connsiteX3" fmla="*/ 253304 w 5093924"/>
              <a:gd name="connsiteY3" fmla="*/ 2470847 h 2470847"/>
              <a:gd name="connsiteX4" fmla="*/ 202263 w 5093924"/>
              <a:gd name="connsiteY4" fmla="*/ 2465702 h 2470847"/>
              <a:gd name="connsiteX5" fmla="*/ 0 w 5093924"/>
              <a:gd name="connsiteY5" fmla="*/ 2217534 h 2470847"/>
              <a:gd name="connsiteX6" fmla="*/ 0 w 5093924"/>
              <a:gd name="connsiteY6" fmla="*/ 25375 h 247084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3447151 w 5137954"/>
              <a:gd name="connsiteY2" fmla="*/ 24613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5129743 w 5137954"/>
              <a:gd name="connsiteY2" fmla="*/ 24550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7954" h="2461397">
                <a:moveTo>
                  <a:pt x="0" y="15925"/>
                </a:moveTo>
                <a:lnTo>
                  <a:pt x="5137954" y="0"/>
                </a:lnTo>
                <a:lnTo>
                  <a:pt x="5129743" y="2455097"/>
                </a:lnTo>
                <a:lnTo>
                  <a:pt x="253304" y="2461397"/>
                </a:lnTo>
                <a:lnTo>
                  <a:pt x="202263" y="2456252"/>
                </a:lnTo>
                <a:cubicBezTo>
                  <a:pt x="86832" y="2432631"/>
                  <a:pt x="0" y="2330498"/>
                  <a:pt x="0" y="2208084"/>
                </a:cubicBezTo>
                <a:lnTo>
                  <a:pt x="0" y="159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648578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l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Object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6A3A24F-2120-4AFD-BACB-61D96D62CDE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3338512" cy="5616575"/>
          </a:xfrm>
          <a:custGeom>
            <a:avLst/>
            <a:gdLst>
              <a:gd name="connsiteX0" fmla="*/ 0 w 3338512"/>
              <a:gd name="connsiteY0" fmla="*/ 0 h 5616575"/>
              <a:gd name="connsiteX1" fmla="*/ 1897639 w 3338512"/>
              <a:gd name="connsiteY1" fmla="*/ 0 h 5616575"/>
              <a:gd name="connsiteX2" fmla="*/ 2245442 w 3338512"/>
              <a:gd name="connsiteY2" fmla="*/ 0 h 5616575"/>
              <a:gd name="connsiteX3" fmla="*/ 3338512 w 3338512"/>
              <a:gd name="connsiteY3" fmla="*/ 0 h 5616575"/>
              <a:gd name="connsiteX4" fmla="*/ 3338512 w 3338512"/>
              <a:gd name="connsiteY4" fmla="*/ 5616000 h 5616575"/>
              <a:gd name="connsiteX5" fmla="*/ 2245442 w 3338512"/>
              <a:gd name="connsiteY5" fmla="*/ 5616000 h 5616575"/>
              <a:gd name="connsiteX6" fmla="*/ 2245442 w 3338512"/>
              <a:gd name="connsiteY6" fmla="*/ 5616575 h 5616575"/>
              <a:gd name="connsiteX7" fmla="*/ 219036 w 3338512"/>
              <a:gd name="connsiteY7" fmla="*/ 5616575 h 5616575"/>
              <a:gd name="connsiteX8" fmla="*/ 174900 w 3338512"/>
              <a:gd name="connsiteY8" fmla="*/ 5611430 h 5616575"/>
              <a:gd name="connsiteX9" fmla="*/ 0 w 3338512"/>
              <a:gd name="connsiteY9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512" h="5616575">
                <a:moveTo>
                  <a:pt x="0" y="0"/>
                </a:moveTo>
                <a:lnTo>
                  <a:pt x="1897639" y="0"/>
                </a:lnTo>
                <a:lnTo>
                  <a:pt x="2245442" y="0"/>
                </a:lnTo>
                <a:lnTo>
                  <a:pt x="3338512" y="0"/>
                </a:lnTo>
                <a:lnTo>
                  <a:pt x="3338512" y="5616000"/>
                </a:lnTo>
                <a:lnTo>
                  <a:pt x="2245442" y="5616000"/>
                </a:lnTo>
                <a:lnTo>
                  <a:pt x="2245442" y="5616575"/>
                </a:lnTo>
                <a:lnTo>
                  <a:pt x="219036" y="5616575"/>
                </a:lnTo>
                <a:lnTo>
                  <a:pt x="174900" y="5611430"/>
                </a:lnTo>
                <a:cubicBezTo>
                  <a:pt x="75085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 dirty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Object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0411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97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2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0410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7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3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380410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007419B-9354-4CE8-81AF-E975BC83AC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128097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60054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88162A-5A9D-4BDD-AC29-D36DAB786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8899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09" y="1578459"/>
            <a:ext cx="5307799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53391" y="1578459"/>
            <a:ext cx="5307799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09" y="2122223"/>
            <a:ext cx="5307799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53391" y="2122223"/>
            <a:ext cx="5307799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88162A-5A9D-4BDD-AC29-D36DAB786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1797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8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528E721-8656-4BDD-B009-8819AFB97FC5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339266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C048C0B-E29D-49EF-80B5-29D0B0F479C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339266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5F680696-8F3B-4E74-B265-71DF36E0977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5070977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50B084AF-045B-4B49-8FBE-93ACB3E7F00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802688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AD8E938A-1AD9-4373-BBFD-C7C066DAB3FA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5070977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0C6D1181-34A3-47D3-99A2-1B802126EDC5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8802688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lang="en-US" noProof="0"/>
              <a:t>Click the icon to add an object</a:t>
            </a:r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chart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object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64313" y="2271713"/>
            <a:ext cx="5004000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noProof="0"/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f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9" name="Afbeelding 12">
            <a:extLst>
              <a:ext uri="{FF2B5EF4-FFF2-40B4-BE49-F238E27FC236}">
                <a16:creationId xmlns:a16="http://schemas.microsoft.com/office/drawing/2014/main" id="{3C4828AC-6137-4EDB-AE33-2A2C4BD3B7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7765" y="1506906"/>
            <a:ext cx="281647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10" name="Afbeelding 5">
            <a:extLst>
              <a:ext uri="{FF2B5EF4-FFF2-40B4-BE49-F238E27FC236}">
                <a16:creationId xmlns:a16="http://schemas.microsoft.com/office/drawing/2014/main" id="{32CA5118-0281-4092-BD9C-A3C06D3567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66361"/>
            <a:ext cx="887188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pic>
        <p:nvPicPr>
          <p:cNvPr id="7" name="Afbeelding 5">
            <a:extLst>
              <a:ext uri="{FF2B5EF4-FFF2-40B4-BE49-F238E27FC236}">
                <a16:creationId xmlns:a16="http://schemas.microsoft.com/office/drawing/2014/main" id="{04B73827-1735-4E4D-955A-280D5E7615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66361"/>
            <a:ext cx="887188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First Name Name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an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First Name Name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Quote</a:t>
            </a:r>
          </a:p>
        </p:txBody>
      </p:sp>
      <p:pic>
        <p:nvPicPr>
          <p:cNvPr id="9" name="Afbeelding 5">
            <a:extLst>
              <a:ext uri="{FF2B5EF4-FFF2-40B4-BE49-F238E27FC236}">
                <a16:creationId xmlns:a16="http://schemas.microsoft.com/office/drawing/2014/main" id="{ED5F7782-0707-47D3-B426-D33619836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66361"/>
            <a:ext cx="887188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First Name Surname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en-US" sz="1600" b="0" i="0" noProof="0">
              <a:latin typeface="ITC Officina Sans Std Book" panose="020B0506040203020204" pitchFamily="34" charset="77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E144AFC-D904-4FB6-B919-055F696512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15" name="Afbeelding 9">
            <a:extLst>
              <a:ext uri="{FF2B5EF4-FFF2-40B4-BE49-F238E27FC236}">
                <a16:creationId xmlns:a16="http://schemas.microsoft.com/office/drawing/2014/main" id="{254870C0-3252-40A9-95AA-E3DC85D1B2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50" y="620713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1369" y="620713"/>
            <a:ext cx="2486743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4"/>
            <a:ext cx="7888932" cy="56201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88932" h="5620106">
                <a:moveTo>
                  <a:pt x="0" y="0"/>
                </a:moveTo>
                <a:lnTo>
                  <a:pt x="7888932" y="3530"/>
                </a:lnTo>
                <a:cubicBezTo>
                  <a:pt x="7887755" y="1875722"/>
                  <a:pt x="7886579" y="3747914"/>
                  <a:pt x="7885402" y="5620106"/>
                </a:cubicBez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081369" y="2271713"/>
            <a:ext cx="2486944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 dirty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439309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20713"/>
            <a:ext cx="10944224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90" y="1376364"/>
            <a:ext cx="10948997" cy="486445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  <a:gd name="connsiteX0" fmla="*/ 0 w 10006355"/>
              <a:gd name="connsiteY0" fmla="*/ 0 h 5620106"/>
              <a:gd name="connsiteX1" fmla="*/ 7888932 w 10006355"/>
              <a:gd name="connsiteY1" fmla="*/ 3530 h 5620106"/>
              <a:gd name="connsiteX2" fmla="*/ 10006355 w 10006355"/>
              <a:gd name="connsiteY2" fmla="*/ 5620106 h 5620106"/>
              <a:gd name="connsiteX3" fmla="*/ 253304 w 10006355"/>
              <a:gd name="connsiteY3" fmla="*/ 5616575 h 5620106"/>
              <a:gd name="connsiteX4" fmla="*/ 202263 w 10006355"/>
              <a:gd name="connsiteY4" fmla="*/ 5611430 h 5620106"/>
              <a:gd name="connsiteX5" fmla="*/ 0 w 10006355"/>
              <a:gd name="connsiteY5" fmla="*/ 5363262 h 5620106"/>
              <a:gd name="connsiteX6" fmla="*/ 0 w 10006355"/>
              <a:gd name="connsiteY6" fmla="*/ 0 h 5620106"/>
              <a:gd name="connsiteX0" fmla="*/ 0 w 10947314"/>
              <a:gd name="connsiteY0" fmla="*/ 0 h 5620106"/>
              <a:gd name="connsiteX1" fmla="*/ 7888932 w 10947314"/>
              <a:gd name="connsiteY1" fmla="*/ 3530 h 5620106"/>
              <a:gd name="connsiteX2" fmla="*/ 10947314 w 10947314"/>
              <a:gd name="connsiteY2" fmla="*/ 5620106 h 5620106"/>
              <a:gd name="connsiteX3" fmla="*/ 253304 w 10947314"/>
              <a:gd name="connsiteY3" fmla="*/ 5616575 h 5620106"/>
              <a:gd name="connsiteX4" fmla="*/ 202263 w 10947314"/>
              <a:gd name="connsiteY4" fmla="*/ 5611430 h 5620106"/>
              <a:gd name="connsiteX5" fmla="*/ 0 w 10947314"/>
              <a:gd name="connsiteY5" fmla="*/ 5363262 h 5620106"/>
              <a:gd name="connsiteX6" fmla="*/ 0 w 10947314"/>
              <a:gd name="connsiteY6" fmla="*/ 0 h 5620106"/>
              <a:gd name="connsiteX0" fmla="*/ 0 w 10947315"/>
              <a:gd name="connsiteY0" fmla="*/ 0 h 5620106"/>
              <a:gd name="connsiteX1" fmla="*/ 10148806 w 10947315"/>
              <a:gd name="connsiteY1" fmla="*/ 3530 h 5620106"/>
              <a:gd name="connsiteX2" fmla="*/ 10947314 w 10947315"/>
              <a:gd name="connsiteY2" fmla="*/ 5620106 h 5620106"/>
              <a:gd name="connsiteX3" fmla="*/ 253304 w 10947315"/>
              <a:gd name="connsiteY3" fmla="*/ 5616575 h 5620106"/>
              <a:gd name="connsiteX4" fmla="*/ 202263 w 10947315"/>
              <a:gd name="connsiteY4" fmla="*/ 5611430 h 5620106"/>
              <a:gd name="connsiteX5" fmla="*/ 0 w 10947315"/>
              <a:gd name="connsiteY5" fmla="*/ 5363262 h 5620106"/>
              <a:gd name="connsiteX6" fmla="*/ 0 w 10947315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48997"/>
              <a:gd name="connsiteY0" fmla="*/ 0 h 5620106"/>
              <a:gd name="connsiteX1" fmla="*/ 10948997 w 10948997"/>
              <a:gd name="connsiteY1" fmla="*/ 759180 h 5620106"/>
              <a:gd name="connsiteX2" fmla="*/ 10947314 w 10948997"/>
              <a:gd name="connsiteY2" fmla="*/ 5620106 h 5620106"/>
              <a:gd name="connsiteX3" fmla="*/ 253304 w 10948997"/>
              <a:gd name="connsiteY3" fmla="*/ 5616575 h 5620106"/>
              <a:gd name="connsiteX4" fmla="*/ 202263 w 10948997"/>
              <a:gd name="connsiteY4" fmla="*/ 5611430 h 5620106"/>
              <a:gd name="connsiteX5" fmla="*/ 0 w 10948997"/>
              <a:gd name="connsiteY5" fmla="*/ 5363262 h 5620106"/>
              <a:gd name="connsiteX6" fmla="*/ 0 w 10948997"/>
              <a:gd name="connsiteY6" fmla="*/ 0 h 5620106"/>
              <a:gd name="connsiteX0" fmla="*/ 3175 w 10948997"/>
              <a:gd name="connsiteY0" fmla="*/ 0 h 4864456"/>
              <a:gd name="connsiteX1" fmla="*/ 10948997 w 10948997"/>
              <a:gd name="connsiteY1" fmla="*/ 3530 h 4864456"/>
              <a:gd name="connsiteX2" fmla="*/ 10947314 w 10948997"/>
              <a:gd name="connsiteY2" fmla="*/ 4864456 h 4864456"/>
              <a:gd name="connsiteX3" fmla="*/ 253304 w 10948997"/>
              <a:gd name="connsiteY3" fmla="*/ 4860925 h 4864456"/>
              <a:gd name="connsiteX4" fmla="*/ 202263 w 10948997"/>
              <a:gd name="connsiteY4" fmla="*/ 4855780 h 4864456"/>
              <a:gd name="connsiteX5" fmla="*/ 0 w 10948997"/>
              <a:gd name="connsiteY5" fmla="*/ 4607612 h 4864456"/>
              <a:gd name="connsiteX6" fmla="*/ 3175 w 10948997"/>
              <a:gd name="connsiteY6" fmla="*/ 0 h 486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8997" h="4864456">
                <a:moveTo>
                  <a:pt x="3175" y="0"/>
                </a:moveTo>
                <a:lnTo>
                  <a:pt x="10948997" y="3530"/>
                </a:lnTo>
                <a:cubicBezTo>
                  <a:pt x="10946568" y="2811818"/>
                  <a:pt x="10948491" y="2992264"/>
                  <a:pt x="10947314" y="4864456"/>
                </a:cubicBezTo>
                <a:lnTo>
                  <a:pt x="253304" y="4860925"/>
                </a:lnTo>
                <a:lnTo>
                  <a:pt x="202263" y="4855780"/>
                </a:lnTo>
                <a:cubicBezTo>
                  <a:pt x="86832" y="4832159"/>
                  <a:pt x="0" y="4730026"/>
                  <a:pt x="0" y="4607612"/>
                </a:cubicBezTo>
                <a:cubicBezTo>
                  <a:pt x="1058" y="3071741"/>
                  <a:pt x="2117" y="1535871"/>
                  <a:pt x="317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96824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  <p15:guide id="2" orient="horz" pos="86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44699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29" name="Tijdelijke aanduiding voor inhoud 28">
            <a:extLst>
              <a:ext uri="{FF2B5EF4-FFF2-40B4-BE49-F238E27FC236}">
                <a16:creationId xmlns:a16="http://schemas.microsoft.com/office/drawing/2014/main" id="{1DCC738B-D57A-46D7-A485-8180078CE3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8" y="620713"/>
            <a:ext cx="5472112" cy="2592387"/>
          </a:xfrm>
          <a:custGeom>
            <a:avLst/>
            <a:gdLst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472112 w 5472112"/>
              <a:gd name="connsiteY1" fmla="*/ 215894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  <a:gd name="connsiteX0" fmla="*/ 0 w 5472112"/>
              <a:gd name="connsiteY0" fmla="*/ 0 h 2592387"/>
              <a:gd name="connsiteX1" fmla="*/ 5472112 w 5472112"/>
              <a:gd name="connsiteY1" fmla="*/ 2138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112" h="2592387">
                <a:moveTo>
                  <a:pt x="0" y="0"/>
                </a:moveTo>
                <a:lnTo>
                  <a:pt x="5472112" y="2138"/>
                </a:lnTo>
                <a:lnTo>
                  <a:pt x="5472112" y="2592387"/>
                </a:lnTo>
                <a:lnTo>
                  <a:pt x="5472112" y="2592387"/>
                </a:lnTo>
                <a:lnTo>
                  <a:pt x="215894" y="2592387"/>
                </a:lnTo>
                <a:cubicBezTo>
                  <a:pt x="96659" y="2592387"/>
                  <a:pt x="0" y="2495728"/>
                  <a:pt x="0" y="2376493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/>
          <a:lstStyle>
            <a:lvl1pPr>
              <a:defRPr/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35" name="Tijdelijke aanduiding voor afbeelding 34">
            <a:extLst>
              <a:ext uri="{FF2B5EF4-FFF2-40B4-BE49-F238E27FC236}">
                <a16:creationId xmlns:a16="http://schemas.microsoft.com/office/drawing/2014/main" id="{806B252D-99B0-41AB-B87C-91AA71BA57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9" y="618392"/>
            <a:ext cx="5472634" cy="2594707"/>
          </a:xfrm>
          <a:custGeom>
            <a:avLst/>
            <a:gdLst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18552 h 2594707"/>
              <a:gd name="connsiteX3" fmla="*/ 5472111 w 5472111"/>
              <a:gd name="connsiteY3" fmla="*/ 2594707 h 2594707"/>
              <a:gd name="connsiteX4" fmla="*/ 5472111 w 5472111"/>
              <a:gd name="connsiteY4" fmla="*/ 2594707 h 2594707"/>
              <a:gd name="connsiteX5" fmla="*/ 218552 w 5472111"/>
              <a:gd name="connsiteY5" fmla="*/ 2594707 h 2594707"/>
              <a:gd name="connsiteX6" fmla="*/ 0 w 5472111"/>
              <a:gd name="connsiteY6" fmla="*/ 2376155 h 2594707"/>
              <a:gd name="connsiteX7" fmla="*/ 0 w 5472111"/>
              <a:gd name="connsiteY7" fmla="*/ 0 h 2594707"/>
              <a:gd name="connsiteX8" fmla="*/ 0 w 5472111"/>
              <a:gd name="connsiteY8" fmla="*/ 0 h 2594707"/>
              <a:gd name="connsiteX0" fmla="*/ 0 w 5714276"/>
              <a:gd name="connsiteY0" fmla="*/ 0 h 2594707"/>
              <a:gd name="connsiteX1" fmla="*/ 5253559 w 5714276"/>
              <a:gd name="connsiteY1" fmla="*/ 0 h 2594707"/>
              <a:gd name="connsiteX2" fmla="*/ 5472111 w 5714276"/>
              <a:gd name="connsiteY2" fmla="*/ 2594707 h 2594707"/>
              <a:gd name="connsiteX3" fmla="*/ 5472111 w 5714276"/>
              <a:gd name="connsiteY3" fmla="*/ 2594707 h 2594707"/>
              <a:gd name="connsiteX4" fmla="*/ 218552 w 5714276"/>
              <a:gd name="connsiteY4" fmla="*/ 2594707 h 2594707"/>
              <a:gd name="connsiteX5" fmla="*/ 0 w 5714276"/>
              <a:gd name="connsiteY5" fmla="*/ 2376155 h 2594707"/>
              <a:gd name="connsiteX6" fmla="*/ 0 w 5714276"/>
              <a:gd name="connsiteY6" fmla="*/ 0 h 2594707"/>
              <a:gd name="connsiteX7" fmla="*/ 0 w 5714276"/>
              <a:gd name="connsiteY7" fmla="*/ 0 h 2594707"/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594707 h 2594707"/>
              <a:gd name="connsiteX3" fmla="*/ 5472111 w 5472111"/>
              <a:gd name="connsiteY3" fmla="*/ 2594707 h 2594707"/>
              <a:gd name="connsiteX4" fmla="*/ 218552 w 5472111"/>
              <a:gd name="connsiteY4" fmla="*/ 2594707 h 2594707"/>
              <a:gd name="connsiteX5" fmla="*/ 0 w 5472111"/>
              <a:gd name="connsiteY5" fmla="*/ 2376155 h 2594707"/>
              <a:gd name="connsiteX6" fmla="*/ 0 w 5472111"/>
              <a:gd name="connsiteY6" fmla="*/ 0 h 2594707"/>
              <a:gd name="connsiteX7" fmla="*/ 0 w 5472111"/>
              <a:gd name="connsiteY7" fmla="*/ 0 h 2594707"/>
              <a:gd name="connsiteX0" fmla="*/ 0 w 5472634"/>
              <a:gd name="connsiteY0" fmla="*/ 0 h 2594707"/>
              <a:gd name="connsiteX1" fmla="*/ 5472634 w 5472634"/>
              <a:gd name="connsiteY1" fmla="*/ 1905 h 2594707"/>
              <a:gd name="connsiteX2" fmla="*/ 5472111 w 5472634"/>
              <a:gd name="connsiteY2" fmla="*/ 2594707 h 2594707"/>
              <a:gd name="connsiteX3" fmla="*/ 5472111 w 5472634"/>
              <a:gd name="connsiteY3" fmla="*/ 2594707 h 2594707"/>
              <a:gd name="connsiteX4" fmla="*/ 218552 w 5472634"/>
              <a:gd name="connsiteY4" fmla="*/ 2594707 h 2594707"/>
              <a:gd name="connsiteX5" fmla="*/ 0 w 5472634"/>
              <a:gd name="connsiteY5" fmla="*/ 2376155 h 2594707"/>
              <a:gd name="connsiteX6" fmla="*/ 0 w 5472634"/>
              <a:gd name="connsiteY6" fmla="*/ 0 h 2594707"/>
              <a:gd name="connsiteX7" fmla="*/ 0 w 5472634"/>
              <a:gd name="connsiteY7" fmla="*/ 0 h 259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634" h="2594707">
                <a:moveTo>
                  <a:pt x="0" y="0"/>
                </a:moveTo>
                <a:lnTo>
                  <a:pt x="5472634" y="1905"/>
                </a:lnTo>
                <a:cubicBezTo>
                  <a:pt x="5472460" y="866172"/>
                  <a:pt x="5472285" y="1730440"/>
                  <a:pt x="5472111" y="2594707"/>
                </a:cubicBezTo>
                <a:lnTo>
                  <a:pt x="5472111" y="2594707"/>
                </a:lnTo>
                <a:lnTo>
                  <a:pt x="218552" y="2594707"/>
                </a:lnTo>
                <a:cubicBezTo>
                  <a:pt x="97849" y="2594707"/>
                  <a:pt x="0" y="2496858"/>
                  <a:pt x="0" y="2376155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3643313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9" name="Tijdelijke aanduiding voor afbeelding 37">
            <a:extLst>
              <a:ext uri="{FF2B5EF4-FFF2-40B4-BE49-F238E27FC236}">
                <a16:creationId xmlns:a16="http://schemas.microsoft.com/office/drawing/2014/main" id="{AE33F2CC-4CBF-4E1B-AEAB-2827357B42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00438" y="3643312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862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Antwerpen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81224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0473" y="3214845"/>
            <a:ext cx="5147637" cy="3022443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  <a:gd name="connsiteX0" fmla="*/ 0 w 5145732"/>
              <a:gd name="connsiteY0" fmla="*/ 1215603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215603 h 4226130"/>
              <a:gd name="connsiteX0" fmla="*/ 0 w 5145732"/>
              <a:gd name="connsiteY0" fmla="*/ 0 h 3010527"/>
              <a:gd name="connsiteX1" fmla="*/ 5145732 w 5145732"/>
              <a:gd name="connsiteY1" fmla="*/ 9039 h 3010527"/>
              <a:gd name="connsiteX2" fmla="*/ 5145732 w 5145732"/>
              <a:gd name="connsiteY2" fmla="*/ 3010527 h 3010527"/>
              <a:gd name="connsiteX3" fmla="*/ 253304 w 5145732"/>
              <a:gd name="connsiteY3" fmla="*/ 3010527 h 3010527"/>
              <a:gd name="connsiteX4" fmla="*/ 202263 w 5145732"/>
              <a:gd name="connsiteY4" fmla="*/ 3005382 h 3010527"/>
              <a:gd name="connsiteX5" fmla="*/ 0 w 5145732"/>
              <a:gd name="connsiteY5" fmla="*/ 2757214 h 3010527"/>
              <a:gd name="connsiteX6" fmla="*/ 0 w 5145732"/>
              <a:gd name="connsiteY6" fmla="*/ 0 h 3010527"/>
              <a:gd name="connsiteX0" fmla="*/ 0 w 5147637"/>
              <a:gd name="connsiteY0" fmla="*/ 0 h 3021957"/>
              <a:gd name="connsiteX1" fmla="*/ 5147637 w 5147637"/>
              <a:gd name="connsiteY1" fmla="*/ 20469 h 3021957"/>
              <a:gd name="connsiteX2" fmla="*/ 5147637 w 5147637"/>
              <a:gd name="connsiteY2" fmla="*/ 3021957 h 3021957"/>
              <a:gd name="connsiteX3" fmla="*/ 255209 w 5147637"/>
              <a:gd name="connsiteY3" fmla="*/ 3021957 h 3021957"/>
              <a:gd name="connsiteX4" fmla="*/ 204168 w 5147637"/>
              <a:gd name="connsiteY4" fmla="*/ 3016812 h 3021957"/>
              <a:gd name="connsiteX5" fmla="*/ 1905 w 5147637"/>
              <a:gd name="connsiteY5" fmla="*/ 2768644 h 3021957"/>
              <a:gd name="connsiteX6" fmla="*/ 0 w 5147637"/>
              <a:gd name="connsiteY6" fmla="*/ 0 h 3021957"/>
              <a:gd name="connsiteX0" fmla="*/ 0 w 5147637"/>
              <a:gd name="connsiteY0" fmla="*/ 486 h 3022443"/>
              <a:gd name="connsiteX1" fmla="*/ 5145732 w 5147637"/>
              <a:gd name="connsiteY1" fmla="*/ 0 h 3022443"/>
              <a:gd name="connsiteX2" fmla="*/ 5147637 w 5147637"/>
              <a:gd name="connsiteY2" fmla="*/ 3022443 h 3022443"/>
              <a:gd name="connsiteX3" fmla="*/ 255209 w 5147637"/>
              <a:gd name="connsiteY3" fmla="*/ 3022443 h 3022443"/>
              <a:gd name="connsiteX4" fmla="*/ 204168 w 5147637"/>
              <a:gd name="connsiteY4" fmla="*/ 3017298 h 3022443"/>
              <a:gd name="connsiteX5" fmla="*/ 1905 w 5147637"/>
              <a:gd name="connsiteY5" fmla="*/ 2769130 h 3022443"/>
              <a:gd name="connsiteX6" fmla="*/ 0 w 5147637"/>
              <a:gd name="connsiteY6" fmla="*/ 486 h 302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7637" h="3022443">
                <a:moveTo>
                  <a:pt x="0" y="486"/>
                </a:moveTo>
                <a:lnTo>
                  <a:pt x="5145732" y="0"/>
                </a:lnTo>
                <a:lnTo>
                  <a:pt x="5147637" y="3022443"/>
                </a:lnTo>
                <a:lnTo>
                  <a:pt x="255209" y="3022443"/>
                </a:lnTo>
                <a:lnTo>
                  <a:pt x="204168" y="3017298"/>
                </a:lnTo>
                <a:cubicBezTo>
                  <a:pt x="88737" y="2993677"/>
                  <a:pt x="1905" y="2891544"/>
                  <a:pt x="1905" y="276913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40763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51B4BFFF-6272-489C-8A6A-BDF36BD2B4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3644901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2" name="Tijdelijke aanduiding voor afbeelding 37">
            <a:extLst>
              <a:ext uri="{FF2B5EF4-FFF2-40B4-BE49-F238E27FC236}">
                <a16:creationId xmlns:a16="http://schemas.microsoft.com/office/drawing/2014/main" id="{E3259BF1-D1A7-4EB2-B2CA-340C0F5E2FD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00438" y="4077912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39A8451F-B961-479B-B12D-DB8D635F60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00438" y="3644901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4" name="Tijdelijke aanduiding voor afbeelding 37">
            <a:extLst>
              <a:ext uri="{FF2B5EF4-FFF2-40B4-BE49-F238E27FC236}">
                <a16:creationId xmlns:a16="http://schemas.microsoft.com/office/drawing/2014/main" id="{051EE96D-264E-40F8-9CC7-D0D3395EE24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6682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6B188E9A-A8C1-490B-9AEE-933FC096AA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682" y="620713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6" name="Tijdelijke aanduiding voor afbeelding 37">
            <a:extLst>
              <a:ext uri="{FF2B5EF4-FFF2-40B4-BE49-F238E27FC236}">
                <a16:creationId xmlns:a16="http://schemas.microsoft.com/office/drawing/2014/main" id="{467829A3-421C-4DFE-8291-35B745ABDBA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00438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D78B466F-F2DC-4CA2-A3FD-576D3AC1BA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00438" y="620713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E199591A-4F70-4C88-9FD8-7D7CD6CAC2B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37782" y="2690812"/>
            <a:ext cx="5127535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70158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  <p15:guide id="6" orient="horz" pos="25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3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4461" y="569721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3888" y="343060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F4205C8E-EDCD-4CAE-8AA0-7FBED8E5AA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12013" y="571500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ED3D31F-C738-4F9C-B72F-C88CA5A78A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91440" y="344839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0" name="Tijdelijke aanduiding voor tekst 3">
            <a:extLst>
              <a:ext uri="{FF2B5EF4-FFF2-40B4-BE49-F238E27FC236}">
                <a16:creationId xmlns:a16="http://schemas.microsoft.com/office/drawing/2014/main" id="{AA4DF06B-AC59-473E-838B-8E3C286ED3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88523" y="5695611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5A8A8056-AAC5-480F-BEB9-C5496CB8646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367950" y="3429001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6" name="Titel 4">
            <a:extLst>
              <a:ext uri="{FF2B5EF4-FFF2-40B4-BE49-F238E27FC236}">
                <a16:creationId xmlns:a16="http://schemas.microsoft.com/office/drawing/2014/main" id="{BF506F9A-6AEF-4107-B883-967660CE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014" y="620712"/>
            <a:ext cx="3456100" cy="2164080"/>
          </a:xfrm>
        </p:spPr>
        <p:txBody>
          <a:bodyPr anchor="b"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7" name="Tijdelijke aanduiding voor tekst 3">
            <a:extLst>
              <a:ext uri="{FF2B5EF4-FFF2-40B4-BE49-F238E27FC236}">
                <a16:creationId xmlns:a16="http://schemas.microsoft.com/office/drawing/2014/main" id="{AD40021B-239F-429A-9AC4-3A1703053D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5034" y="2888922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8" name="Picture Placeholder 18">
            <a:extLst>
              <a:ext uri="{FF2B5EF4-FFF2-40B4-BE49-F238E27FC236}">
                <a16:creationId xmlns:a16="http://schemas.microsoft.com/office/drawing/2014/main" id="{2892C374-9C1C-4DA8-B4B3-E43CCEB0CAC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4461" y="622312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06BBBC39-2148-447E-BD79-69F61772DE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09096" y="2887323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0" name="Picture Placeholder 18">
            <a:extLst>
              <a:ext uri="{FF2B5EF4-FFF2-40B4-BE49-F238E27FC236}">
                <a16:creationId xmlns:a16="http://schemas.microsoft.com/office/drawing/2014/main" id="{CE0952B2-A571-4A94-8E03-63674310915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388523" y="620713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9901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644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2212B-EACF-4AB5-8035-E9729BF5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516380"/>
            <a:ext cx="10944225" cy="4720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11" name="Afbeelding 5">
            <a:extLst>
              <a:ext uri="{FF2B5EF4-FFF2-40B4-BE49-F238E27FC236}">
                <a16:creationId xmlns:a16="http://schemas.microsoft.com/office/drawing/2014/main" id="{E2ED5FCC-4434-40A5-AA9E-8D99216E816C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26400" y="6466361"/>
            <a:ext cx="887188" cy="22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07" r:id="rId11"/>
    <p:sldLayoutId id="2147484108" r:id="rId12"/>
    <p:sldLayoutId id="2147484109" r:id="rId13"/>
    <p:sldLayoutId id="2147484110" r:id="rId14"/>
    <p:sldLayoutId id="2147484116" r:id="rId15"/>
    <p:sldLayoutId id="2147484117" r:id="rId16"/>
    <p:sldLayoutId id="2147484111" r:id="rId17"/>
    <p:sldLayoutId id="2147484113" r:id="rId18"/>
    <p:sldLayoutId id="2147484112" r:id="rId19"/>
    <p:sldLayoutId id="2147484102" r:id="rId20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§"/>
        <a:defRPr sz="2800" b="1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628650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2pPr>
      <a:lvl3pPr marL="987425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3pPr>
      <a:lvl4pPr marL="13477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4pPr>
      <a:lvl5pPr marL="1700213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5pPr>
      <a:lvl6pPr marL="2076450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575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BE" sz="1800" kern="1200" dirty="0" err="1" smtClean="0">
          <a:solidFill>
            <a:schemeClr val="tx1"/>
          </a:solidFill>
          <a:latin typeface="+mn-lt"/>
          <a:ea typeface="+mn-ea"/>
          <a:cs typeface="+mn-cs"/>
        </a:defRPr>
      </a:lvl7pPr>
      <a:lvl8pPr marL="2795587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60712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D8054A8-F9E6-4695-BA06-663601261B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8F4A6E-CE8B-4C8A-A220-E8F1123DAD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0FF5454-6E5C-44AD-97A4-EF2E72B45C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0842DD4-D59F-4EB2-80B3-3D3828683E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4C55DD1-A1D1-48CD-A642-CA816B98CB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B2A576B-B68D-42FF-9273-ABF1E08857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B45DF61-18C9-435E-AD42-FCA4AFD7E7D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C12DF4EF-A583-4B1E-B1B5-683805FDD82C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E2555C00-E0B0-4458-9450-7D17B2BF0A24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1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AB1FF-50E3-447B-89C4-279681043B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99D9C0-53D5-48C2-B334-BC00BCAFA8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0C39BE-93BC-4EFB-B03A-3243FBEA5D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F9AB07-26A4-4D45-A25F-5D574DEA1614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4EE280-DCCE-412A-9223-1273DDFFF90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EEE189-6CF0-47A3-A060-991B59408C85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48C87B-DC4C-4B2A-8C21-3341B4A3C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0292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D361E-C392-4003-A7F5-ED81A0FABFB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A1260E-DAE3-48F8-AC36-9578A332A7E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3A75D62-7C23-43A1-806A-DE46861C84E0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73D820B-EF61-48B7-A4E1-E7AA2A4150A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27E5C2E-1533-4A81-9484-602172D91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7857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494FE7-D33E-49E5-9FED-BE14093B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C863-A5D5-2E4E-BD1E-C5C0C33F5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361F8A-5995-48A9-9138-5390614326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401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170F-3356-504B-BAD4-8AB40DB4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64927-07AA-A34E-B81A-C0C830D56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27274-3ECC-B94E-A2A8-D59E1B541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756CA572-D223-6A41-96C6-70F12973B382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977888485"/>
              </p:ext>
            </p:extLst>
          </p:nvPr>
        </p:nvGraphicFramePr>
        <p:xfrm>
          <a:off x="623888" y="2760663"/>
          <a:ext cx="10944225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723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6B003589-6B40-C44C-96CF-47A05E8511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/>
          <a:stretch/>
        </p:blipFill>
        <p:spPr>
          <a:xfrm>
            <a:off x="630812" y="627478"/>
            <a:ext cx="10930376" cy="5609810"/>
          </a:xfrm>
        </p:spPr>
      </p:pic>
    </p:spTree>
    <p:extLst>
      <p:ext uri="{BB962C8B-B14F-4D97-AF65-F5344CB8AC3E}">
        <p14:creationId xmlns:p14="http://schemas.microsoft.com/office/powerpoint/2010/main" val="232031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C6E-45F6-EC47-9E62-697FE893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AE85-0D8F-2941-B863-417E24478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B801ED0F-D056-4C43-AA41-50BACCAFDE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60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11">
            <a:extLst>
              <a:ext uri="{FF2B5EF4-FFF2-40B4-BE49-F238E27FC236}">
                <a16:creationId xmlns:a16="http://schemas.microsoft.com/office/drawing/2014/main" id="{2658DB44-814C-DE86-D541-478B3FCD88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680" b="7680"/>
          <a:stretch/>
        </p:blipFill>
        <p:spPr>
          <a:solidFill>
            <a:schemeClr val="accent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2345B-B3EB-0D40-8FA6-DD9B6BE70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16776" y="3613790"/>
            <a:ext cx="3761595" cy="728662"/>
          </a:xfrm>
        </p:spPr>
        <p:txBody>
          <a:bodyPr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181BC-BEC5-8A43-B123-61F30BCB6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15996" y="1500371"/>
            <a:ext cx="3762375" cy="1945955"/>
          </a:xfrm>
        </p:spPr>
        <p:txBody>
          <a:bodyPr/>
          <a:lstStyle/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1" name="Afbeelding 8">
            <a:extLst>
              <a:ext uri="{FF2B5EF4-FFF2-40B4-BE49-F238E27FC236}">
                <a16:creationId xmlns:a16="http://schemas.microsoft.com/office/drawing/2014/main" id="{7518867C-2D6F-4B55-BB45-8842CD298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996" y="901107"/>
            <a:ext cx="457200" cy="431800"/>
          </a:xfrm>
          <a:prstGeom prst="rect">
            <a:avLst/>
          </a:prstGeom>
        </p:spPr>
      </p:pic>
      <p:pic>
        <p:nvPicPr>
          <p:cNvPr id="13" name="Afbeelding 17">
            <a:extLst>
              <a:ext uri="{FF2B5EF4-FFF2-40B4-BE49-F238E27FC236}">
                <a16:creationId xmlns:a16="http://schemas.microsoft.com/office/drawing/2014/main" id="{4C3E9491-910F-479E-AE6F-7B4436FC5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00" y="6466361"/>
            <a:ext cx="887188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8">
            <a:extLst>
              <a:ext uri="{FF2B5EF4-FFF2-40B4-BE49-F238E27FC236}">
                <a16:creationId xmlns:a16="http://schemas.microsoft.com/office/drawing/2014/main" id="{1756677D-854A-3C3F-5A62-1E6167EAA5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433" b="11433"/>
          <a:stretch/>
        </p:blipFill>
        <p:spPr>
          <a:solidFill>
            <a:schemeClr val="tx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FEAF2-6026-3648-991B-9CFF7DB67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775" y="3613790"/>
            <a:ext cx="3415735" cy="7286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DF15-542B-4E42-BBD9-0FE8D6A31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995" y="1500371"/>
            <a:ext cx="3416443" cy="1945955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Afbeelding 6">
            <a:extLst>
              <a:ext uri="{FF2B5EF4-FFF2-40B4-BE49-F238E27FC236}">
                <a16:creationId xmlns:a16="http://schemas.microsoft.com/office/drawing/2014/main" id="{7774EB65-4AA8-406E-9C20-73B14FB8F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72" y="901107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9C4B79-5C4F-8C4F-BE84-0EEFB3C666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2CE87-643A-AA49-B5B4-1BB18C1560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A857C48-AE92-43B2-8372-4B9AEC39F4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Tijdelijke aanduiding voor afbeelding 13">
            <a:extLst>
              <a:ext uri="{FF2B5EF4-FFF2-40B4-BE49-F238E27FC236}">
                <a16:creationId xmlns:a16="http://schemas.microsoft.com/office/drawing/2014/main" id="{F6C2E2D4-40A4-F3A6-B7C4-DED31CD6784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465" r="19465"/>
          <a:stretch/>
        </p:blipFill>
        <p:spPr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31275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CF7B1-B9AE-A34E-B504-44173987E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18D8DA-6885-4043-91C1-32FF4660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E9E0A9-1EA9-4516-9DC5-43A351E6F8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5" name="Tijdelijke aanduiding voor afbeelding 6">
            <a:extLst>
              <a:ext uri="{FF2B5EF4-FFF2-40B4-BE49-F238E27FC236}">
                <a16:creationId xmlns:a16="http://schemas.microsoft.com/office/drawing/2014/main" id="{783980C4-661C-7674-8614-C0D64296D3B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560" r="19560"/>
          <a:stretch/>
        </p:blipFill>
        <p:spPr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12041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148D9-42CD-1345-8C12-D4EFA9551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20BD4D-9F02-41D2-9B08-34781A68C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DB5A6B-7AD4-48C2-8AEB-31BCCA034BC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2BBF505-039F-584B-B56F-ACEDB7C98B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6" b="76"/>
          <a:stretch/>
        </p:blipFill>
        <p:spPr>
          <a:xfrm>
            <a:off x="623888" y="620713"/>
            <a:ext cx="3338512" cy="56165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35644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66063-FB8E-A34E-B022-CDD71B3E6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CA37B-65C2-D440-9C7A-EC481D46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706EB-F575-604E-9DCD-DE8435D77C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F936DA6-C00D-9246-BD26-17D82E554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625568" y="620713"/>
            <a:ext cx="10931168" cy="31501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59452104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content">
  <a:themeElements>
    <a:clrScheme name="UA - SW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ADA500"/>
      </a:accent2>
      <a:accent3>
        <a:srgbClr val="EA2C38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p="http://schemas.openxmlformats.org/presentationml/2006/main"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rtlCol="0" anchor="ctr"/>
      <a:lstStyle>
        <a:defPPr marL="0" indent="0" algn="ctr">
          <a:spcAft>
            <a:spcPts val="450"/>
          </a:spcAft>
          <a:buFont typeface="Arial" charset="0"/>
          <a:buNone/>
          <a:defRPr sz="1800" b="1" dirty="0" err="1" smtClean="0">
            <a:solidFill>
              <a:schemeClr val="bg1"/>
            </a:solidFill>
            <a:latin typeface="+mn-lt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buFont typeface="Arial" panose="020B0604020202020204" pitchFamily="34" charset="0"/>
          <a:buNone/>
          <a:defRPr sz="2800" b="1" smtClean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leslides">
  <a:themeElements>
    <a:clrScheme name="UA - SW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ADA500"/>
      </a:accent2>
      <a:accent3>
        <a:srgbClr val="EA2C38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C9875C091B247AB9617006510CC43" ma:contentTypeVersion="9" ma:contentTypeDescription="Een nieuw document maken." ma:contentTypeScope="" ma:versionID="6792b0d8b1b497ec7b6f2fc518ad6b71">
  <xsd:schema xmlns:xsd="http://www.w3.org/2001/XMLSchema" xmlns:xs="http://www.w3.org/2001/XMLSchema" xmlns:p="http://schemas.microsoft.com/office/2006/metadata/properties" xmlns:ns2="a09e4e9c-009f-4841-8876-57cddbde6e17" xmlns:ns3="e4e19ae9-58fe-4993-a35b-a8a84bb511ff" targetNamespace="http://schemas.microsoft.com/office/2006/metadata/properties" ma:root="true" ma:fieldsID="4e3ada4487ef8e46945618bd17b59294" ns2:_="" ns3:_="">
    <xsd:import namespace="a09e4e9c-009f-4841-8876-57cddbde6e17"/>
    <xsd:import namespace="e4e19ae9-58fe-4993-a35b-a8a84bb51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e4e9c-009f-4841-8876-57cddbde6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19ae9-58fe-4993-a35b-a8a84bb511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6EDECA-2FC6-4CC6-BF57-774C7A66E7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449BF5-F7E1-46D5-B581-A176D4426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e4e9c-009f-4841-8876-57cddbde6e17"/>
    <ds:schemaRef ds:uri="e4e19ae9-58fe-4993-a35b-a8a84bb511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A93269-0A2D-4449-AFE7-E8570D6EC4C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4624</TotalTime>
  <Words>11</Words>
  <Application>Microsoft Macintosh PowerPoint</Application>
  <PresentationFormat>Breedbeeld</PresentationFormat>
  <Paragraphs>10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ITC Officina Sans Std Book</vt:lpstr>
      <vt:lpstr>Trebuchet MS</vt:lpstr>
      <vt:lpstr>Verdana</vt:lpstr>
      <vt:lpstr>Wingdings</vt:lpstr>
      <vt:lpstr>UAntwerpen-content</vt:lpstr>
      <vt:lpstr>UAntwerpen_titleslides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Nik Römer</cp:lastModifiedBy>
  <cp:revision>53</cp:revision>
  <dcterms:created xsi:type="dcterms:W3CDTF">2020-12-07T09:05:54Z</dcterms:created>
  <dcterms:modified xsi:type="dcterms:W3CDTF">2025-03-28T13:49:55Z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0x010100707C9875C091B247AB9617006510CC43</vt:lpwstr>
  </property>
</Properties>
</file>