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A9F60-42CF-4969-AB88-9BDB7A1C40DB}" v="3" dt="2021-04-01T11:17:57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9" autoAdjust="0"/>
    <p:restoredTop sz="9635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224" y="1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BD9A9F60-42CF-4969-AB88-9BDB7A1C40DB}"/>
    <pc:docChg chg="custSel modSld modMainMaster">
      <pc:chgData name="Anne Dehaen" userId="dd5cf3d5-f72f-4957-8c3a-681aa483c101" providerId="ADAL" clId="{BD9A9F60-42CF-4969-AB88-9BDB7A1C40DB}" dt="2021-04-01T11:19:23.461" v="17"/>
      <pc:docMkLst>
        <pc:docMk/>
      </pc:docMkLst>
      <pc:sldChg chg="addSp delSp modSp mod">
        <pc:chgData name="Anne Dehaen" userId="dd5cf3d5-f72f-4957-8c3a-681aa483c101" providerId="ADAL" clId="{BD9A9F60-42CF-4969-AB88-9BDB7A1C40DB}" dt="2021-04-01T11:18:57.441" v="13"/>
        <pc:sldMkLst>
          <pc:docMk/>
          <pc:sldMk cId="964587325" sldId="259"/>
        </pc:sldMkLst>
        <pc:picChg chg="del">
          <ac:chgData name="Anne Dehaen" userId="dd5cf3d5-f72f-4957-8c3a-681aa483c101" providerId="ADAL" clId="{BD9A9F60-42CF-4969-AB88-9BDB7A1C40DB}" dt="2021-04-01T11:18:56.724" v="12" actId="478"/>
          <ac:picMkLst>
            <pc:docMk/>
            <pc:sldMk cId="964587325" sldId="259"/>
            <ac:picMk id="10" creationId="{144A361E-BE62-443D-9449-CC877B81CB7A}"/>
          </ac:picMkLst>
        </pc:picChg>
        <pc:picChg chg="add mod">
          <ac:chgData name="Anne Dehaen" userId="dd5cf3d5-f72f-4957-8c3a-681aa483c101" providerId="ADAL" clId="{BD9A9F60-42CF-4969-AB88-9BDB7A1C40DB}" dt="2021-04-01T11:18:57.441" v="13"/>
          <ac:picMkLst>
            <pc:docMk/>
            <pc:sldMk cId="964587325" sldId="259"/>
            <ac:picMk id="13" creationId="{F9DE345A-4DF9-409A-ACDB-378B15640A08}"/>
          </ac:picMkLst>
        </pc:picChg>
      </pc:sldChg>
      <pc:sldChg chg="addSp delSp modSp mod">
        <pc:chgData name="Anne Dehaen" userId="dd5cf3d5-f72f-4957-8c3a-681aa483c101" providerId="ADAL" clId="{BD9A9F60-42CF-4969-AB88-9BDB7A1C40DB}" dt="2021-04-01T11:19:12.764" v="15"/>
        <pc:sldMkLst>
          <pc:docMk/>
          <pc:sldMk cId="557475416" sldId="261"/>
        </pc:sldMkLst>
        <pc:picChg chg="del">
          <ac:chgData name="Anne Dehaen" userId="dd5cf3d5-f72f-4957-8c3a-681aa483c101" providerId="ADAL" clId="{BD9A9F60-42CF-4969-AB88-9BDB7A1C40DB}" dt="2021-04-01T11:19:11.682" v="14" actId="478"/>
          <ac:picMkLst>
            <pc:docMk/>
            <pc:sldMk cId="557475416" sldId="261"/>
            <ac:picMk id="21" creationId="{28627277-3EEE-466F-9E21-5D5C1FE802CF}"/>
          </ac:picMkLst>
        </pc:picChg>
        <pc:picChg chg="del">
          <ac:chgData name="Anne Dehaen" userId="dd5cf3d5-f72f-4957-8c3a-681aa483c101" providerId="ADAL" clId="{BD9A9F60-42CF-4969-AB88-9BDB7A1C40DB}" dt="2021-04-01T11:19:11.682" v="14" actId="478"/>
          <ac:picMkLst>
            <pc:docMk/>
            <pc:sldMk cId="557475416" sldId="261"/>
            <ac:picMk id="22" creationId="{A1EE20C1-E126-459F-B223-EBB83B194219}"/>
          </ac:picMkLst>
        </pc:picChg>
        <pc:picChg chg="add mod">
          <ac:chgData name="Anne Dehaen" userId="dd5cf3d5-f72f-4957-8c3a-681aa483c101" providerId="ADAL" clId="{BD9A9F60-42CF-4969-AB88-9BDB7A1C40DB}" dt="2021-04-01T11:19:12.764" v="15"/>
          <ac:picMkLst>
            <pc:docMk/>
            <pc:sldMk cId="557475416" sldId="261"/>
            <ac:picMk id="23" creationId="{BA4CCA3E-609A-4060-89DF-4AE5887E9011}"/>
          </ac:picMkLst>
        </pc:picChg>
        <pc:picChg chg="add mod">
          <ac:chgData name="Anne Dehaen" userId="dd5cf3d5-f72f-4957-8c3a-681aa483c101" providerId="ADAL" clId="{BD9A9F60-42CF-4969-AB88-9BDB7A1C40DB}" dt="2021-04-01T11:19:12.764" v="15"/>
          <ac:picMkLst>
            <pc:docMk/>
            <pc:sldMk cId="557475416" sldId="261"/>
            <ac:picMk id="24" creationId="{A0B2934C-1F79-44BF-991F-286C1DCE8C00}"/>
          </ac:picMkLst>
        </pc:picChg>
      </pc:sldChg>
      <pc:sldChg chg="addSp delSp modSp mod">
        <pc:chgData name="Anne Dehaen" userId="dd5cf3d5-f72f-4957-8c3a-681aa483c101" providerId="ADAL" clId="{BD9A9F60-42CF-4969-AB88-9BDB7A1C40DB}" dt="2021-04-01T11:19:23.461" v="17"/>
        <pc:sldMkLst>
          <pc:docMk/>
          <pc:sldMk cId="902727841" sldId="262"/>
        </pc:sldMkLst>
        <pc:picChg chg="del">
          <ac:chgData name="Anne Dehaen" userId="dd5cf3d5-f72f-4957-8c3a-681aa483c101" providerId="ADAL" clId="{BD9A9F60-42CF-4969-AB88-9BDB7A1C40DB}" dt="2021-04-01T11:19:22.343" v="16" actId="478"/>
          <ac:picMkLst>
            <pc:docMk/>
            <pc:sldMk cId="902727841" sldId="262"/>
            <ac:picMk id="14" creationId="{C2CDB0DD-697F-4143-A17F-37382C7CB302}"/>
          </ac:picMkLst>
        </pc:picChg>
        <pc:picChg chg="add mod">
          <ac:chgData name="Anne Dehaen" userId="dd5cf3d5-f72f-4957-8c3a-681aa483c101" providerId="ADAL" clId="{BD9A9F60-42CF-4969-AB88-9BDB7A1C40DB}" dt="2021-04-01T11:19:23.461" v="17"/>
          <ac:picMkLst>
            <pc:docMk/>
            <pc:sldMk cId="902727841" sldId="262"/>
            <ac:picMk id="15" creationId="{9B439243-CB0F-45F8-8512-2438603AE803}"/>
          </ac:picMkLst>
        </pc:picChg>
      </pc:sldChg>
      <pc:sldMasterChg chg="addSp delSp modSp mod modSldLayout">
        <pc:chgData name="Anne Dehaen" userId="dd5cf3d5-f72f-4957-8c3a-681aa483c101" providerId="ADAL" clId="{BD9A9F60-42CF-4969-AB88-9BDB7A1C40DB}" dt="2021-04-01T11:18:16.743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BD9A9F60-42CF-4969-AB88-9BDB7A1C40DB}" dt="2021-04-01T11:18:09.059" v="2" actId="478"/>
          <ac:picMkLst>
            <pc:docMk/>
            <pc:sldMasterMk cId="0" sldId="2147483777"/>
            <ac:picMk id="15" creationId="{FEE8D0C5-42E7-44C0-B1A2-63F6FB9B44D3}"/>
          </ac:picMkLst>
        </pc:picChg>
        <pc:picChg chg="add mod">
          <ac:chgData name="Anne Dehaen" userId="dd5cf3d5-f72f-4957-8c3a-681aa483c101" providerId="ADAL" clId="{BD9A9F60-42CF-4969-AB88-9BDB7A1C40DB}" dt="2021-04-01T11:18:10.278" v="3"/>
          <ac:picMkLst>
            <pc:docMk/>
            <pc:sldMasterMk cId="0" sldId="2147483777"/>
            <ac:picMk id="16" creationId="{5A1F42D6-8BD1-4AB2-8541-B7EDD02A4DC8}"/>
          </ac:picMkLst>
        </pc:picChg>
        <pc:sldLayoutChg chg="addSp delSp modSp mod">
          <pc:chgData name="Anne Dehaen" userId="dd5cf3d5-f72f-4957-8c3a-681aa483c101" providerId="ADAL" clId="{BD9A9F60-42CF-4969-AB88-9BDB7A1C40DB}" dt="2021-04-01T11:18:16.743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BD9A9F60-42CF-4969-AB88-9BDB7A1C40DB}" dt="2021-04-01T11:18:15.577" v="4" actId="478"/>
            <ac:picMkLst>
              <pc:docMk/>
              <pc:sldMasterMk cId="0" sldId="2147483777"/>
              <pc:sldLayoutMk cId="1833643519" sldId="2147484106"/>
              <ac:picMk id="18" creationId="{F00834B6-CA42-48F9-B8F6-AA16F63F43FB}"/>
            </ac:picMkLst>
          </pc:picChg>
          <pc:picChg chg="add mod">
            <ac:chgData name="Anne Dehaen" userId="dd5cf3d5-f72f-4957-8c3a-681aa483c101" providerId="ADAL" clId="{BD9A9F60-42CF-4969-AB88-9BDB7A1C40DB}" dt="2021-04-01T11:18:16.743" v="5"/>
            <ac:picMkLst>
              <pc:docMk/>
              <pc:sldMasterMk cId="0" sldId="2147483777"/>
              <pc:sldLayoutMk cId="1833643519" sldId="2147484106"/>
              <ac:picMk id="19" creationId="{C806AE91-4892-4C2F-80A5-838E79E6F67B}"/>
            </ac:picMkLst>
          </pc:picChg>
        </pc:sldLayoutChg>
      </pc:sldMasterChg>
      <pc:sldMasterChg chg="modSldLayout">
        <pc:chgData name="Anne Dehaen" userId="dd5cf3d5-f72f-4957-8c3a-681aa483c101" providerId="ADAL" clId="{BD9A9F60-42CF-4969-AB88-9BDB7A1C40DB}" dt="2021-04-01T11:18:38.508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BD9A9F60-42CF-4969-AB88-9BDB7A1C40DB}" dt="2021-04-01T11:17:57.10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BD9A9F60-42CF-4969-AB88-9BDB7A1C40DB}" dt="2021-04-01T11:17:56.169" v="0" actId="478"/>
            <ac:picMkLst>
              <pc:docMk/>
              <pc:sldMasterMk cId="1811548678" sldId="2147484114"/>
              <pc:sldLayoutMk cId="381238430" sldId="2147483648"/>
              <ac:picMk id="13" creationId="{1B3A4908-4610-4B14-8443-886F0D0566C9}"/>
            </ac:picMkLst>
          </pc:picChg>
          <pc:picChg chg="add mod">
            <ac:chgData name="Anne Dehaen" userId="dd5cf3d5-f72f-4957-8c3a-681aa483c101" providerId="ADAL" clId="{BD9A9F60-42CF-4969-AB88-9BDB7A1C40DB}" dt="2021-04-01T11:17:57.109" v="1"/>
            <ac:picMkLst>
              <pc:docMk/>
              <pc:sldMasterMk cId="1811548678" sldId="2147484114"/>
              <pc:sldLayoutMk cId="381238430" sldId="2147483648"/>
              <ac:picMk id="14" creationId="{B71F4FD6-5025-40BB-AD93-8EE9CA606600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3.594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BD9A9F60-42CF-4969-AB88-9BDB7A1C40DB}" dt="2021-04-01T11:18:32.692" v="6" actId="478"/>
            <ac:picMkLst>
              <pc:docMk/>
              <pc:sldMasterMk cId="1811548678" sldId="2147484114"/>
              <pc:sldLayoutMk cId="3523788952" sldId="2147483649"/>
              <ac:picMk id="14" creationId="{3E1E5F2B-A862-4A72-A96A-74B8EFF16C9F}"/>
            </ac:picMkLst>
          </pc:picChg>
          <pc:picChg chg="add mod">
            <ac:chgData name="Anne Dehaen" userId="dd5cf3d5-f72f-4957-8c3a-681aa483c101" providerId="ADAL" clId="{BD9A9F60-42CF-4969-AB88-9BDB7A1C40DB}" dt="2021-04-01T11:18:33.594" v="7"/>
            <ac:picMkLst>
              <pc:docMk/>
              <pc:sldMasterMk cId="1811548678" sldId="2147484114"/>
              <pc:sldLayoutMk cId="3523788952" sldId="2147483649"/>
              <ac:picMk id="15" creationId="{8AE06331-0BA0-4AE3-97BE-3ABA02C99B19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5.769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BD9A9F60-42CF-4969-AB88-9BDB7A1C40DB}" dt="2021-04-01T11:18:34.882" v="8" actId="478"/>
            <ac:picMkLst>
              <pc:docMk/>
              <pc:sldMasterMk cId="1811548678" sldId="2147484114"/>
              <pc:sldLayoutMk cId="4196090107" sldId="2147483651"/>
              <ac:picMk id="11" creationId="{ADDAE276-8FAD-461E-9016-A919054A2F9C}"/>
            </ac:picMkLst>
          </pc:picChg>
          <pc:picChg chg="add mod">
            <ac:chgData name="Anne Dehaen" userId="dd5cf3d5-f72f-4957-8c3a-681aa483c101" providerId="ADAL" clId="{BD9A9F60-42CF-4969-AB88-9BDB7A1C40DB}" dt="2021-04-01T11:18:35.769" v="9"/>
            <ac:picMkLst>
              <pc:docMk/>
              <pc:sldMasterMk cId="1811548678" sldId="2147484114"/>
              <pc:sldLayoutMk cId="4196090107" sldId="2147483651"/>
              <ac:picMk id="12" creationId="{C83CB5DF-A1B3-4C20-BC97-C06DE62FA621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8.508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BD9A9F60-42CF-4969-AB88-9BDB7A1C40DB}" dt="2021-04-01T11:18:37.266" v="10" actId="478"/>
            <ac:picMkLst>
              <pc:docMk/>
              <pc:sldMasterMk cId="1811548678" sldId="2147484114"/>
              <pc:sldLayoutMk cId="2810974587" sldId="2147483653"/>
              <ac:picMk id="13" creationId="{78016C3C-3ED6-476D-B5A5-59F7FE330691}"/>
            </ac:picMkLst>
          </pc:picChg>
          <pc:picChg chg="add mod">
            <ac:chgData name="Anne Dehaen" userId="dd5cf3d5-f72f-4957-8c3a-681aa483c101" providerId="ADAL" clId="{BD9A9F60-42CF-4969-AB88-9BDB7A1C40DB}" dt="2021-04-01T11:18:38.508" v="11"/>
            <ac:picMkLst>
              <pc:docMk/>
              <pc:sldMasterMk cId="1811548678" sldId="2147484114"/>
              <pc:sldLayoutMk cId="2810974587" sldId="2147483653"/>
              <ac:picMk id="14" creationId="{A37CEE2E-3E97-4D6D-ADED-1FBCC7EEDF22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5573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B71F4FD6-5025-40BB-AD93-8EE9CA6066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8AE06331-0BA0-4AE3-97BE-3ABA02C99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C83CB5DF-A1B3-4C20-BC97-C06DE62FA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A37CEE2E-3E97-4D6D-ADED-1FBCC7EED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C806AE91-4892-4C2F-80A5-838E79E6F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678406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7223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96399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9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588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385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5A1F42D6-8BD1-4AB2-8541-B7EDD02A4DC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FEA71851-9F84-3B4C-E7FB-96CEB790CA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5485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4705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23" name="Afbeelding 7">
            <a:extLst>
              <a:ext uri="{FF2B5EF4-FFF2-40B4-BE49-F238E27FC236}">
                <a16:creationId xmlns:a16="http://schemas.microsoft.com/office/drawing/2014/main" id="{BA4CCA3E-609A-4060-89DF-4AE5887E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  <p:pic>
        <p:nvPicPr>
          <p:cNvPr id="24" name="Afbeelding 8">
            <a:extLst>
              <a:ext uri="{FF2B5EF4-FFF2-40B4-BE49-F238E27FC236}">
                <a16:creationId xmlns:a16="http://schemas.microsoft.com/office/drawing/2014/main" id="{A0B2934C-1F79-44BF-991F-286C1DCE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705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5" name="Afbeelding 6">
            <a:extLst>
              <a:ext uri="{FF2B5EF4-FFF2-40B4-BE49-F238E27FC236}">
                <a16:creationId xmlns:a16="http://schemas.microsoft.com/office/drawing/2014/main" id="{9B439243-CB0F-45F8-8512-2438603A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4858AF37-088E-FD22-1D8D-644EA64AFB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433" b="11433"/>
          <a:stretch/>
        </p:blipFill>
        <p:spPr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11D4EBAC-AC23-2341-C3FD-D62388CAA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5D19EC79-267B-3D2F-8FCC-0825242218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4707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57</cp:revision>
  <dcterms:created xsi:type="dcterms:W3CDTF">2020-12-07T09:05:54Z</dcterms:created>
  <dcterms:modified xsi:type="dcterms:W3CDTF">2025-03-28T13:48:52Z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