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4"/>
    <p:sldMasterId id="2147484114" r:id="rId5"/>
  </p:sldMasterIdLst>
  <p:sldIdLst>
    <p:sldId id="25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73" r:id="rId16"/>
    <p:sldId id="274" r:id="rId17"/>
    <p:sldId id="270" r:id="rId18"/>
    <p:sldId id="271" r:id="rId19"/>
    <p:sldId id="272" r:id="rId20"/>
  </p:sldIdLst>
  <p:sldSz cx="12192000" cy="6858000"/>
  <p:notesSz cx="6805613" cy="9944100"/>
  <p:defaultTextStyle>
    <a:defPPr>
      <a:defRPr lang="nl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60958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121917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82875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243833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196">
          <p15:clr>
            <a:srgbClr val="A4A3A4"/>
          </p15:clr>
        </p15:guide>
        <p15:guide id="2" orient="horz" pos="3127">
          <p15:clr>
            <a:srgbClr val="A4A3A4"/>
          </p15:clr>
        </p15:guide>
        <p15:guide id="3" pos="197">
          <p15:clr>
            <a:srgbClr val="A4A3A4"/>
          </p15:clr>
        </p15:guide>
        <p15:guide id="4" pos="2144">
          <p15:clr>
            <a:srgbClr val="A4A3A4"/>
          </p15:clr>
        </p15:guide>
        <p15:guide id="5" pos="409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65" autoAdjust="0"/>
    <p:restoredTop sz="96327" autoAdjust="0"/>
  </p:normalViewPr>
  <p:slideViewPr>
    <p:cSldViewPr snapToGrid="0" snapToObjects="1" showGuides="1">
      <p:cViewPr varScale="1">
        <p:scale>
          <a:sx n="64" d="100"/>
          <a:sy n="64" d="100"/>
        </p:scale>
        <p:origin x="200" y="14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>
        <p:guide orient="horz" pos="196"/>
        <p:guide orient="horz" pos="3127"/>
        <p:guide pos="197"/>
        <p:guide pos="2144"/>
        <p:guide pos="409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Dehaen" userId="dd5cf3d5-f72f-4957-8c3a-681aa483c101" providerId="ADAL" clId="{2937B4FC-1833-4604-86B1-7A0F06A000BD}"/>
    <pc:docChg chg="custSel modSld modMainMaster">
      <pc:chgData name="Anne Dehaen" userId="dd5cf3d5-f72f-4957-8c3a-681aa483c101" providerId="ADAL" clId="{2937B4FC-1833-4604-86B1-7A0F06A000BD}" dt="2021-04-01T11:54:13.073" v="17"/>
      <pc:docMkLst>
        <pc:docMk/>
      </pc:docMkLst>
      <pc:sldChg chg="addSp delSp modSp mod">
        <pc:chgData name="Anne Dehaen" userId="dd5cf3d5-f72f-4957-8c3a-681aa483c101" providerId="ADAL" clId="{2937B4FC-1833-4604-86B1-7A0F06A000BD}" dt="2021-04-01T11:53:59.549" v="13"/>
        <pc:sldMkLst>
          <pc:docMk/>
          <pc:sldMk cId="964587325" sldId="259"/>
        </pc:sldMkLst>
        <pc:picChg chg="del">
          <ac:chgData name="Anne Dehaen" userId="dd5cf3d5-f72f-4957-8c3a-681aa483c101" providerId="ADAL" clId="{2937B4FC-1833-4604-86B1-7A0F06A000BD}" dt="2021-04-01T11:53:58.430" v="12" actId="478"/>
          <ac:picMkLst>
            <pc:docMk/>
            <pc:sldMk cId="964587325" sldId="259"/>
            <ac:picMk id="7" creationId="{93D81341-CAAB-42DB-94D3-EAD18B03576A}"/>
          </ac:picMkLst>
        </pc:picChg>
        <pc:picChg chg="add mod">
          <ac:chgData name="Anne Dehaen" userId="dd5cf3d5-f72f-4957-8c3a-681aa483c101" providerId="ADAL" clId="{2937B4FC-1833-4604-86B1-7A0F06A000BD}" dt="2021-04-01T11:53:59.549" v="13"/>
          <ac:picMkLst>
            <pc:docMk/>
            <pc:sldMk cId="964587325" sldId="259"/>
            <ac:picMk id="8" creationId="{88C57E5D-35C7-46B7-93BE-D5F50F8A71D3}"/>
          </ac:picMkLst>
        </pc:picChg>
      </pc:sldChg>
      <pc:sldChg chg="addSp delSp modSp mod">
        <pc:chgData name="Anne Dehaen" userId="dd5cf3d5-f72f-4957-8c3a-681aa483c101" providerId="ADAL" clId="{2937B4FC-1833-4604-86B1-7A0F06A000BD}" dt="2021-04-01T11:54:07.797" v="15"/>
        <pc:sldMkLst>
          <pc:docMk/>
          <pc:sldMk cId="557475416" sldId="261"/>
        </pc:sldMkLst>
        <pc:picChg chg="del">
          <ac:chgData name="Anne Dehaen" userId="dd5cf3d5-f72f-4957-8c3a-681aa483c101" providerId="ADAL" clId="{2937B4FC-1833-4604-86B1-7A0F06A000BD}" dt="2021-04-01T11:54:06.796" v="14" actId="478"/>
          <ac:picMkLst>
            <pc:docMk/>
            <pc:sldMk cId="557475416" sldId="261"/>
            <ac:picMk id="14" creationId="{63E34977-FEF0-4186-84C8-C8F11EAEF135}"/>
          </ac:picMkLst>
        </pc:picChg>
        <pc:picChg chg="del">
          <ac:chgData name="Anne Dehaen" userId="dd5cf3d5-f72f-4957-8c3a-681aa483c101" providerId="ADAL" clId="{2937B4FC-1833-4604-86B1-7A0F06A000BD}" dt="2021-04-01T11:54:06.796" v="14" actId="478"/>
          <ac:picMkLst>
            <pc:docMk/>
            <pc:sldMk cId="557475416" sldId="261"/>
            <ac:picMk id="16" creationId="{C4B29B11-AA58-43EB-8044-3E09A00D0116}"/>
          </ac:picMkLst>
        </pc:picChg>
        <pc:picChg chg="add mod">
          <ac:chgData name="Anne Dehaen" userId="dd5cf3d5-f72f-4957-8c3a-681aa483c101" providerId="ADAL" clId="{2937B4FC-1833-4604-86B1-7A0F06A000BD}" dt="2021-04-01T11:54:07.797" v="15"/>
          <ac:picMkLst>
            <pc:docMk/>
            <pc:sldMk cId="557475416" sldId="261"/>
            <ac:picMk id="17" creationId="{6A4CA1C8-8D22-4C9C-BB6C-3B92E9C8051C}"/>
          </ac:picMkLst>
        </pc:picChg>
        <pc:picChg chg="add mod">
          <ac:chgData name="Anne Dehaen" userId="dd5cf3d5-f72f-4957-8c3a-681aa483c101" providerId="ADAL" clId="{2937B4FC-1833-4604-86B1-7A0F06A000BD}" dt="2021-04-01T11:54:07.797" v="15"/>
          <ac:picMkLst>
            <pc:docMk/>
            <pc:sldMk cId="557475416" sldId="261"/>
            <ac:picMk id="18" creationId="{C4DF48EB-CE82-4570-8499-14548795438D}"/>
          </ac:picMkLst>
        </pc:picChg>
      </pc:sldChg>
      <pc:sldChg chg="addSp delSp modSp mod">
        <pc:chgData name="Anne Dehaen" userId="dd5cf3d5-f72f-4957-8c3a-681aa483c101" providerId="ADAL" clId="{2937B4FC-1833-4604-86B1-7A0F06A000BD}" dt="2021-04-01T11:54:13.073" v="17"/>
        <pc:sldMkLst>
          <pc:docMk/>
          <pc:sldMk cId="902727841" sldId="262"/>
        </pc:sldMkLst>
        <pc:picChg chg="del">
          <ac:chgData name="Anne Dehaen" userId="dd5cf3d5-f72f-4957-8c3a-681aa483c101" providerId="ADAL" clId="{2937B4FC-1833-4604-86B1-7A0F06A000BD}" dt="2021-04-01T11:54:12.234" v="16" actId="478"/>
          <ac:picMkLst>
            <pc:docMk/>
            <pc:sldMk cId="902727841" sldId="262"/>
            <ac:picMk id="10" creationId="{372D3322-07B9-43D6-863F-8E5E7C4B49A3}"/>
          </ac:picMkLst>
        </pc:picChg>
        <pc:picChg chg="add mod">
          <ac:chgData name="Anne Dehaen" userId="dd5cf3d5-f72f-4957-8c3a-681aa483c101" providerId="ADAL" clId="{2937B4FC-1833-4604-86B1-7A0F06A000BD}" dt="2021-04-01T11:54:13.073" v="17"/>
          <ac:picMkLst>
            <pc:docMk/>
            <pc:sldMk cId="902727841" sldId="262"/>
            <ac:picMk id="11" creationId="{9C8E6B6D-7491-4A72-85EB-9BF1D5ABE1B4}"/>
          </ac:picMkLst>
        </pc:picChg>
      </pc:sldChg>
      <pc:sldMasterChg chg="addSp delSp modSp mod modSldLayout">
        <pc:chgData name="Anne Dehaen" userId="dd5cf3d5-f72f-4957-8c3a-681aa483c101" providerId="ADAL" clId="{2937B4FC-1833-4604-86B1-7A0F06A000BD}" dt="2021-04-01T11:53:39.242" v="11"/>
        <pc:sldMasterMkLst>
          <pc:docMk/>
          <pc:sldMasterMk cId="0" sldId="2147483777"/>
        </pc:sldMasterMkLst>
        <pc:picChg chg="del">
          <ac:chgData name="Anne Dehaen" userId="dd5cf3d5-f72f-4957-8c3a-681aa483c101" providerId="ADAL" clId="{2937B4FC-1833-4604-86B1-7A0F06A000BD}" dt="2021-04-01T11:53:17.722" v="2" actId="478"/>
          <ac:picMkLst>
            <pc:docMk/>
            <pc:sldMasterMk cId="0" sldId="2147483777"/>
            <ac:picMk id="12" creationId="{8F2462F4-00FD-4454-A9A1-54653A456AA0}"/>
          </ac:picMkLst>
        </pc:picChg>
        <pc:picChg chg="add mod">
          <ac:chgData name="Anne Dehaen" userId="dd5cf3d5-f72f-4957-8c3a-681aa483c101" providerId="ADAL" clId="{2937B4FC-1833-4604-86B1-7A0F06A000BD}" dt="2021-04-01T11:53:18.001" v="3"/>
          <ac:picMkLst>
            <pc:docMk/>
            <pc:sldMasterMk cId="0" sldId="2147483777"/>
            <ac:picMk id="13" creationId="{69AB6A18-BBC8-4F98-8021-B51CCE9A0EEA}"/>
          </ac:picMkLst>
        </pc:picChg>
        <pc:sldLayoutChg chg="addSp delSp modSp mod">
          <pc:chgData name="Anne Dehaen" userId="dd5cf3d5-f72f-4957-8c3a-681aa483c101" providerId="ADAL" clId="{2937B4FC-1833-4604-86B1-7A0F06A000BD}" dt="2021-04-01T11:53:39.242" v="11"/>
          <pc:sldLayoutMkLst>
            <pc:docMk/>
            <pc:sldMasterMk cId="0" sldId="2147483777"/>
            <pc:sldLayoutMk cId="1833643519" sldId="2147484106"/>
          </pc:sldLayoutMkLst>
          <pc:picChg chg="del">
            <ac:chgData name="Anne Dehaen" userId="dd5cf3d5-f72f-4957-8c3a-681aa483c101" providerId="ADAL" clId="{2937B4FC-1833-4604-86B1-7A0F06A000BD}" dt="2021-04-01T11:53:38.340" v="10" actId="478"/>
            <ac:picMkLst>
              <pc:docMk/>
              <pc:sldMasterMk cId="0" sldId="2147483777"/>
              <pc:sldLayoutMk cId="1833643519" sldId="2147484106"/>
              <ac:picMk id="16" creationId="{BAB8C2B9-EE4A-4E01-A6AB-4D25F8385906}"/>
            </ac:picMkLst>
          </pc:picChg>
          <pc:picChg chg="add mod">
            <ac:chgData name="Anne Dehaen" userId="dd5cf3d5-f72f-4957-8c3a-681aa483c101" providerId="ADAL" clId="{2937B4FC-1833-4604-86B1-7A0F06A000BD}" dt="2021-04-01T11:53:39.242" v="11"/>
            <ac:picMkLst>
              <pc:docMk/>
              <pc:sldMasterMk cId="0" sldId="2147483777"/>
              <pc:sldLayoutMk cId="1833643519" sldId="2147484106"/>
              <ac:picMk id="17" creationId="{735AAC5B-BD10-42D4-990C-D0C350F41EC0}"/>
            </ac:picMkLst>
          </pc:picChg>
        </pc:sldLayoutChg>
      </pc:sldMasterChg>
      <pc:sldMasterChg chg="modSldLayout">
        <pc:chgData name="Anne Dehaen" userId="dd5cf3d5-f72f-4957-8c3a-681aa483c101" providerId="ADAL" clId="{2937B4FC-1833-4604-86B1-7A0F06A000BD}" dt="2021-04-01T11:53:27.964" v="9"/>
        <pc:sldMasterMkLst>
          <pc:docMk/>
          <pc:sldMasterMk cId="1811548678" sldId="2147484114"/>
        </pc:sldMasterMkLst>
        <pc:sldLayoutChg chg="addSp delSp modSp mod">
          <pc:chgData name="Anne Dehaen" userId="dd5cf3d5-f72f-4957-8c3a-681aa483c101" providerId="ADAL" clId="{2937B4FC-1833-4604-86B1-7A0F06A000BD}" dt="2021-04-01T11:53:02.651" v="1"/>
          <pc:sldLayoutMkLst>
            <pc:docMk/>
            <pc:sldMasterMk cId="1811548678" sldId="2147484114"/>
            <pc:sldLayoutMk cId="381238430" sldId="2147483648"/>
          </pc:sldLayoutMkLst>
          <pc:picChg chg="del">
            <ac:chgData name="Anne Dehaen" userId="dd5cf3d5-f72f-4957-8c3a-681aa483c101" providerId="ADAL" clId="{2937B4FC-1833-4604-86B1-7A0F06A000BD}" dt="2021-04-01T11:53:01.764" v="0" actId="478"/>
            <ac:picMkLst>
              <pc:docMk/>
              <pc:sldMasterMk cId="1811548678" sldId="2147484114"/>
              <pc:sldLayoutMk cId="381238430" sldId="2147483648"/>
              <ac:picMk id="10" creationId="{27B31FF1-F41C-4C7F-9B76-91538B2C1110}"/>
            </ac:picMkLst>
          </pc:picChg>
          <pc:picChg chg="add mod">
            <ac:chgData name="Anne Dehaen" userId="dd5cf3d5-f72f-4957-8c3a-681aa483c101" providerId="ADAL" clId="{2937B4FC-1833-4604-86B1-7A0F06A000BD}" dt="2021-04-01T11:53:02.651" v="1"/>
            <ac:picMkLst>
              <pc:docMk/>
              <pc:sldMasterMk cId="1811548678" sldId="2147484114"/>
              <pc:sldLayoutMk cId="381238430" sldId="2147483648"/>
              <ac:picMk id="11" creationId="{19BB9040-0822-4F85-8837-3E04B174F312}"/>
            </ac:picMkLst>
          </pc:picChg>
        </pc:sldLayoutChg>
        <pc:sldLayoutChg chg="addSp delSp modSp mod">
          <pc:chgData name="Anne Dehaen" userId="dd5cf3d5-f72f-4957-8c3a-681aa483c101" providerId="ADAL" clId="{2937B4FC-1833-4604-86B1-7A0F06A000BD}" dt="2021-04-01T11:53:23.185" v="5"/>
          <pc:sldLayoutMkLst>
            <pc:docMk/>
            <pc:sldMasterMk cId="1811548678" sldId="2147484114"/>
            <pc:sldLayoutMk cId="3523788952" sldId="2147483649"/>
          </pc:sldLayoutMkLst>
          <pc:picChg chg="del">
            <ac:chgData name="Anne Dehaen" userId="dd5cf3d5-f72f-4957-8c3a-681aa483c101" providerId="ADAL" clId="{2937B4FC-1833-4604-86B1-7A0F06A000BD}" dt="2021-04-01T11:53:22.298" v="4" actId="478"/>
            <ac:picMkLst>
              <pc:docMk/>
              <pc:sldMasterMk cId="1811548678" sldId="2147484114"/>
              <pc:sldLayoutMk cId="3523788952" sldId="2147483649"/>
              <ac:picMk id="11" creationId="{E323928D-3E0B-419C-9926-76FBCD26C59D}"/>
            </ac:picMkLst>
          </pc:picChg>
          <pc:picChg chg="add mod">
            <ac:chgData name="Anne Dehaen" userId="dd5cf3d5-f72f-4957-8c3a-681aa483c101" providerId="ADAL" clId="{2937B4FC-1833-4604-86B1-7A0F06A000BD}" dt="2021-04-01T11:53:23.185" v="5"/>
            <ac:picMkLst>
              <pc:docMk/>
              <pc:sldMasterMk cId="1811548678" sldId="2147484114"/>
              <pc:sldLayoutMk cId="3523788952" sldId="2147483649"/>
              <ac:picMk id="12" creationId="{F82103F2-C003-4DD9-AB7D-AE9BD2A92A91}"/>
            </ac:picMkLst>
          </pc:picChg>
        </pc:sldLayoutChg>
        <pc:sldLayoutChg chg="addSp delSp modSp mod">
          <pc:chgData name="Anne Dehaen" userId="dd5cf3d5-f72f-4957-8c3a-681aa483c101" providerId="ADAL" clId="{2937B4FC-1833-4604-86B1-7A0F06A000BD}" dt="2021-04-01T11:53:25.521" v="7"/>
          <pc:sldLayoutMkLst>
            <pc:docMk/>
            <pc:sldMasterMk cId="1811548678" sldId="2147484114"/>
            <pc:sldLayoutMk cId="4196090107" sldId="2147483651"/>
          </pc:sldLayoutMkLst>
          <pc:picChg chg="del">
            <ac:chgData name="Anne Dehaen" userId="dd5cf3d5-f72f-4957-8c3a-681aa483c101" providerId="ADAL" clId="{2937B4FC-1833-4604-86B1-7A0F06A000BD}" dt="2021-04-01T11:53:24.540" v="6" actId="478"/>
            <ac:picMkLst>
              <pc:docMk/>
              <pc:sldMasterMk cId="1811548678" sldId="2147484114"/>
              <pc:sldLayoutMk cId="4196090107" sldId="2147483651"/>
              <ac:picMk id="8" creationId="{8F8E14CB-B6A1-44F4-9DE3-8D722A325B66}"/>
            </ac:picMkLst>
          </pc:picChg>
          <pc:picChg chg="add mod">
            <ac:chgData name="Anne Dehaen" userId="dd5cf3d5-f72f-4957-8c3a-681aa483c101" providerId="ADAL" clId="{2937B4FC-1833-4604-86B1-7A0F06A000BD}" dt="2021-04-01T11:53:25.521" v="7"/>
            <ac:picMkLst>
              <pc:docMk/>
              <pc:sldMasterMk cId="1811548678" sldId="2147484114"/>
              <pc:sldLayoutMk cId="4196090107" sldId="2147483651"/>
              <ac:picMk id="9" creationId="{D8CB1A69-D2B0-4940-BB3E-57412BB22F6D}"/>
            </ac:picMkLst>
          </pc:picChg>
        </pc:sldLayoutChg>
        <pc:sldLayoutChg chg="addSp delSp modSp mod">
          <pc:chgData name="Anne Dehaen" userId="dd5cf3d5-f72f-4957-8c3a-681aa483c101" providerId="ADAL" clId="{2937B4FC-1833-4604-86B1-7A0F06A000BD}" dt="2021-04-01T11:53:27.964" v="9"/>
          <pc:sldLayoutMkLst>
            <pc:docMk/>
            <pc:sldMasterMk cId="1811548678" sldId="2147484114"/>
            <pc:sldLayoutMk cId="2810974587" sldId="2147483653"/>
          </pc:sldLayoutMkLst>
          <pc:picChg chg="del">
            <ac:chgData name="Anne Dehaen" userId="dd5cf3d5-f72f-4957-8c3a-681aa483c101" providerId="ADAL" clId="{2937B4FC-1833-4604-86B1-7A0F06A000BD}" dt="2021-04-01T11:53:26.892" v="8" actId="478"/>
            <ac:picMkLst>
              <pc:docMk/>
              <pc:sldMasterMk cId="1811548678" sldId="2147484114"/>
              <pc:sldLayoutMk cId="2810974587" sldId="2147483653"/>
              <ac:picMk id="10" creationId="{23B9B1F6-498A-4757-BA1C-113D32FCD0CC}"/>
            </ac:picMkLst>
          </pc:picChg>
          <pc:picChg chg="add mod">
            <ac:chgData name="Anne Dehaen" userId="dd5cf3d5-f72f-4957-8c3a-681aa483c101" providerId="ADAL" clId="{2937B4FC-1833-4604-86B1-7A0F06A000BD}" dt="2021-04-01T11:53:27.964" v="9"/>
            <ac:picMkLst>
              <pc:docMk/>
              <pc:sldMasterMk cId="1811548678" sldId="2147484114"/>
              <pc:sldLayoutMk cId="2810974587" sldId="2147483653"/>
              <ac:picMk id="11" creationId="{5C8A613E-C192-4A5B-B5F8-12D0B918C65A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r>
              <a:rPr lang="en-GB" b="1" i="0" dirty="0">
                <a:latin typeface="Calibri" panose="020F0502020204030204" pitchFamily="34" charset="0"/>
                <a:cs typeface="Calibri" panose="020F0502020204030204" pitchFamily="3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0B-8D40-B476-6D003D58039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0B-8D40-B476-6D003D580394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0B-8D40-B476-6D003D5803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26507472"/>
        <c:axId val="526285407"/>
      </c:barChart>
      <c:catAx>
        <c:axId val="202650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526285407"/>
        <c:crosses val="autoZero"/>
        <c:auto val="1"/>
        <c:lblAlgn val="ctr"/>
        <c:lblOffset val="100"/>
        <c:noMultiLvlLbl val="0"/>
      </c:catAx>
      <c:valAx>
        <c:axId val="526285407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202650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aseline="0">
          <a:latin typeface="ITC Officina Sans Std Book" panose="020B0506040203020204" pitchFamily="34" charset="77"/>
        </a:defRPr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onl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2A766-FA6C-4E42-BAD1-58E378599F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1DCFB5-39F0-E04F-B592-B890194C07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5A4F71-3F20-42EB-95C9-52E7339E42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1516380"/>
            <a:ext cx="10944225" cy="472090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8563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3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AA798DC2-15C2-744D-A0DA-FBAD9971D4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22382" y="3547641"/>
            <a:ext cx="5136894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723" y="3547641"/>
            <a:ext cx="5136895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816787A9-2DFD-A54D-B3D1-B9387B7C89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22381" y="627326"/>
            <a:ext cx="5151143" cy="2463866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5093924"/>
              <a:gd name="connsiteY0" fmla="*/ 25375 h 2470847"/>
              <a:gd name="connsiteX1" fmla="*/ 5093924 w 5093924"/>
              <a:gd name="connsiteY1" fmla="*/ 0 h 2470847"/>
              <a:gd name="connsiteX2" fmla="*/ 3447151 w 5093924"/>
              <a:gd name="connsiteY2" fmla="*/ 2470847 h 2470847"/>
              <a:gd name="connsiteX3" fmla="*/ 253304 w 5093924"/>
              <a:gd name="connsiteY3" fmla="*/ 2470847 h 2470847"/>
              <a:gd name="connsiteX4" fmla="*/ 202263 w 5093924"/>
              <a:gd name="connsiteY4" fmla="*/ 2465702 h 2470847"/>
              <a:gd name="connsiteX5" fmla="*/ 0 w 5093924"/>
              <a:gd name="connsiteY5" fmla="*/ 2217534 h 2470847"/>
              <a:gd name="connsiteX6" fmla="*/ 0 w 5093924"/>
              <a:gd name="connsiteY6" fmla="*/ 25375 h 247084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3447151 w 5137954"/>
              <a:gd name="connsiteY2" fmla="*/ 24613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5129743 w 5137954"/>
              <a:gd name="connsiteY2" fmla="*/ 24550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37954" h="2461397">
                <a:moveTo>
                  <a:pt x="0" y="15925"/>
                </a:moveTo>
                <a:lnTo>
                  <a:pt x="5137954" y="0"/>
                </a:lnTo>
                <a:lnTo>
                  <a:pt x="5129743" y="2455097"/>
                </a:lnTo>
                <a:lnTo>
                  <a:pt x="253304" y="2461397"/>
                </a:lnTo>
                <a:lnTo>
                  <a:pt x="202263" y="2456252"/>
                </a:lnTo>
                <a:cubicBezTo>
                  <a:pt x="86832" y="2432631"/>
                  <a:pt x="0" y="2330498"/>
                  <a:pt x="0" y="2208084"/>
                </a:cubicBezTo>
                <a:lnTo>
                  <a:pt x="0" y="1592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D414A82-8300-43F5-8449-10B8D34A301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32722" y="4181794"/>
            <a:ext cx="5151143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55D1222-512A-4020-AE86-8C428804EA1D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422381" y="4181794"/>
            <a:ext cx="5145732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8" name="Picture Placeholder 20">
            <a:extLst>
              <a:ext uri="{FF2B5EF4-FFF2-40B4-BE49-F238E27FC236}">
                <a16:creationId xmlns:a16="http://schemas.microsoft.com/office/drawing/2014/main" id="{C5081F70-5BB7-4244-9760-58A4397C3E4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32723" y="620713"/>
            <a:ext cx="5151143" cy="2463866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5093924"/>
              <a:gd name="connsiteY0" fmla="*/ 25375 h 2470847"/>
              <a:gd name="connsiteX1" fmla="*/ 5093924 w 5093924"/>
              <a:gd name="connsiteY1" fmla="*/ 0 h 2470847"/>
              <a:gd name="connsiteX2" fmla="*/ 3447151 w 5093924"/>
              <a:gd name="connsiteY2" fmla="*/ 2470847 h 2470847"/>
              <a:gd name="connsiteX3" fmla="*/ 253304 w 5093924"/>
              <a:gd name="connsiteY3" fmla="*/ 2470847 h 2470847"/>
              <a:gd name="connsiteX4" fmla="*/ 202263 w 5093924"/>
              <a:gd name="connsiteY4" fmla="*/ 2465702 h 2470847"/>
              <a:gd name="connsiteX5" fmla="*/ 0 w 5093924"/>
              <a:gd name="connsiteY5" fmla="*/ 2217534 h 2470847"/>
              <a:gd name="connsiteX6" fmla="*/ 0 w 5093924"/>
              <a:gd name="connsiteY6" fmla="*/ 25375 h 247084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3447151 w 5137954"/>
              <a:gd name="connsiteY2" fmla="*/ 24613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5129743 w 5137954"/>
              <a:gd name="connsiteY2" fmla="*/ 24550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37954" h="2461397">
                <a:moveTo>
                  <a:pt x="0" y="15925"/>
                </a:moveTo>
                <a:lnTo>
                  <a:pt x="5137954" y="0"/>
                </a:lnTo>
                <a:lnTo>
                  <a:pt x="5129743" y="2455097"/>
                </a:lnTo>
                <a:lnTo>
                  <a:pt x="253304" y="2461397"/>
                </a:lnTo>
                <a:lnTo>
                  <a:pt x="202263" y="2456252"/>
                </a:lnTo>
                <a:cubicBezTo>
                  <a:pt x="86832" y="2432631"/>
                  <a:pt x="0" y="2330498"/>
                  <a:pt x="0" y="2208084"/>
                </a:cubicBezTo>
                <a:lnTo>
                  <a:pt x="0" y="1592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37185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small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C6F1C0-FB41-374F-96D7-91F7C4144D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9356378E-A322-0148-887E-E179D9487B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7825" y="620713"/>
            <a:ext cx="7380287" cy="1524317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FF5D94AB-D4EB-5448-86E3-3EB6A7057B5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187825" y="2386148"/>
            <a:ext cx="7380287" cy="3851139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Object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6A3A24F-2120-4AFD-BACB-61D96D62CDE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3338512" cy="5616575"/>
          </a:xfrm>
          <a:custGeom>
            <a:avLst/>
            <a:gdLst>
              <a:gd name="connsiteX0" fmla="*/ 0 w 3338512"/>
              <a:gd name="connsiteY0" fmla="*/ 0 h 5616575"/>
              <a:gd name="connsiteX1" fmla="*/ 1897639 w 3338512"/>
              <a:gd name="connsiteY1" fmla="*/ 0 h 5616575"/>
              <a:gd name="connsiteX2" fmla="*/ 2245442 w 3338512"/>
              <a:gd name="connsiteY2" fmla="*/ 0 h 5616575"/>
              <a:gd name="connsiteX3" fmla="*/ 3338512 w 3338512"/>
              <a:gd name="connsiteY3" fmla="*/ 0 h 5616575"/>
              <a:gd name="connsiteX4" fmla="*/ 3338512 w 3338512"/>
              <a:gd name="connsiteY4" fmla="*/ 5616000 h 5616575"/>
              <a:gd name="connsiteX5" fmla="*/ 2245442 w 3338512"/>
              <a:gd name="connsiteY5" fmla="*/ 5616000 h 5616575"/>
              <a:gd name="connsiteX6" fmla="*/ 2245442 w 3338512"/>
              <a:gd name="connsiteY6" fmla="*/ 5616575 h 5616575"/>
              <a:gd name="connsiteX7" fmla="*/ 219036 w 3338512"/>
              <a:gd name="connsiteY7" fmla="*/ 5616575 h 5616575"/>
              <a:gd name="connsiteX8" fmla="*/ 174900 w 3338512"/>
              <a:gd name="connsiteY8" fmla="*/ 5611430 h 5616575"/>
              <a:gd name="connsiteX9" fmla="*/ 0 w 3338512"/>
              <a:gd name="connsiteY9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8512" h="5616575">
                <a:moveTo>
                  <a:pt x="0" y="0"/>
                </a:moveTo>
                <a:lnTo>
                  <a:pt x="1897639" y="0"/>
                </a:lnTo>
                <a:lnTo>
                  <a:pt x="2245442" y="0"/>
                </a:lnTo>
                <a:lnTo>
                  <a:pt x="3338512" y="0"/>
                </a:lnTo>
                <a:lnTo>
                  <a:pt x="3338512" y="5616000"/>
                </a:lnTo>
                <a:lnTo>
                  <a:pt x="2245442" y="5616000"/>
                </a:lnTo>
                <a:lnTo>
                  <a:pt x="2245442" y="5616575"/>
                </a:lnTo>
                <a:lnTo>
                  <a:pt x="219036" y="5616575"/>
                </a:lnTo>
                <a:lnTo>
                  <a:pt x="174900" y="5611430"/>
                </a:lnTo>
                <a:cubicBezTo>
                  <a:pt x="75085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 dirty="0"/>
              <a:t>Click the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1467339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B888CD-A307-4440-9DD3-B7D11E6E03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83767035-9902-FC49-AC72-35DC514AC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981389"/>
            <a:ext cx="10934529" cy="665480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A4040A68-34E6-9A48-9414-CDB50C7EDBA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3888" y="4857371"/>
            <a:ext cx="10934529" cy="1379915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Object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9E92B83-A16B-FC4F-BC12-7624D8F2371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10934529" cy="3150175"/>
          </a:xfrm>
          <a:custGeom>
            <a:avLst/>
            <a:gdLst>
              <a:gd name="connsiteX0" fmla="*/ 0 w 10934529"/>
              <a:gd name="connsiteY0" fmla="*/ 0 h 3150175"/>
              <a:gd name="connsiteX1" fmla="*/ 10934529 w 10934529"/>
              <a:gd name="connsiteY1" fmla="*/ 0 h 3150175"/>
              <a:gd name="connsiteX2" fmla="*/ 10934529 w 10934529"/>
              <a:gd name="connsiteY2" fmla="*/ 3150175 h 3150175"/>
              <a:gd name="connsiteX3" fmla="*/ 253304 w 10934529"/>
              <a:gd name="connsiteY3" fmla="*/ 3150175 h 3150175"/>
              <a:gd name="connsiteX4" fmla="*/ 202263 w 10934529"/>
              <a:gd name="connsiteY4" fmla="*/ 3145030 h 3150175"/>
              <a:gd name="connsiteX5" fmla="*/ 0 w 10934529"/>
              <a:gd name="connsiteY5" fmla="*/ 2896862 h 315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4529" h="3150175">
                <a:moveTo>
                  <a:pt x="0" y="0"/>
                </a:moveTo>
                <a:lnTo>
                  <a:pt x="10934529" y="0"/>
                </a:lnTo>
                <a:lnTo>
                  <a:pt x="10934529" y="3150175"/>
                </a:lnTo>
                <a:lnTo>
                  <a:pt x="253304" y="3150175"/>
                </a:lnTo>
                <a:lnTo>
                  <a:pt x="202263" y="3145030"/>
                </a:lnTo>
                <a:cubicBezTo>
                  <a:pt x="86832" y="3121409"/>
                  <a:pt x="0" y="3019276"/>
                  <a:pt x="0" y="28968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3606497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AA798DC2-15C2-744D-A0DA-FBAD9971D4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80411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5C6B10F-3A7A-0A4C-A932-1D4E1382BF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28097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724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9EEB3BC6-5818-4244-A78C-1A7B9F04BE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722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816787A9-2DFD-A54D-B3D1-B9387B7C89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380410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13" name="Picture Placeholder 21">
            <a:extLst>
              <a:ext uri="{FF2B5EF4-FFF2-40B4-BE49-F238E27FC236}">
                <a16:creationId xmlns:a16="http://schemas.microsoft.com/office/drawing/2014/main" id="{B04326B7-E91B-9740-A418-C88B2E74C60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128097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D414A82-8300-43F5-8449-10B8D34A301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32723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55D1222-512A-4020-AE86-8C428804EA1D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380410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A007419B-9354-4CE8-81AF-E975BC83ACB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8128097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22180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9BF78AC3-F061-4145-A432-3FB7391D0F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14198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6" name="Tijdelijke aanduiding voor afbeelding 33">
            <a:extLst>
              <a:ext uri="{FF2B5EF4-FFF2-40B4-BE49-F238E27FC236}">
                <a16:creationId xmlns:a16="http://schemas.microsoft.com/office/drawing/2014/main" id="{AAA97E2B-5188-B740-8501-2BF96B4796A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60054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6410F448-44B9-E245-8CA2-3AC4F6FCD9F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05909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79231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Subtitle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788162A-5A9D-4BDD-AC29-D36DAB7865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6" cy="791794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8899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09" y="1578459"/>
            <a:ext cx="5307799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53391" y="1578459"/>
            <a:ext cx="5307799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09" y="2122223"/>
            <a:ext cx="5307799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6253391" y="2122223"/>
            <a:ext cx="5307799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788162A-5A9D-4BDD-AC29-D36DAB7865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6" cy="791794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1797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6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64A23-42F4-0341-A372-ED0B454B67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19D3F277-1732-274A-BDAC-F3BB5EB7334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0664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8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C73DE83C-1825-BF4A-A473-AF62420F8C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10221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9" name="Tijdelijke aanduiding voor afbeelding 33">
            <a:extLst>
              <a:ext uri="{FF2B5EF4-FFF2-40B4-BE49-F238E27FC236}">
                <a16:creationId xmlns:a16="http://schemas.microsoft.com/office/drawing/2014/main" id="{64A41B62-3349-A641-9E85-33C3E278DD4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41330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88F6B30C-94E8-264F-86F5-31D0E47D724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058585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261850B4-D4F1-234A-9F22-195572228DA4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802688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DCDD9BD6-DB58-C84C-BD3C-F9652F4D492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326874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15" name="Tijdelijke aanduiding voor afbeelding 33">
            <a:extLst>
              <a:ext uri="{FF2B5EF4-FFF2-40B4-BE49-F238E27FC236}">
                <a16:creationId xmlns:a16="http://schemas.microsoft.com/office/drawing/2014/main" id="{965879DE-F296-964E-A952-9184C5050EF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30664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17" name="Tijdelijke aanduiding voor afbeelding 33">
            <a:extLst>
              <a:ext uri="{FF2B5EF4-FFF2-40B4-BE49-F238E27FC236}">
                <a16:creationId xmlns:a16="http://schemas.microsoft.com/office/drawing/2014/main" id="{D15EA347-33D1-EE4E-9464-3CF0EAE3CC0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410221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19" name="Tijdelijke aanduiding voor afbeelding 33">
            <a:extLst>
              <a:ext uri="{FF2B5EF4-FFF2-40B4-BE49-F238E27FC236}">
                <a16:creationId xmlns:a16="http://schemas.microsoft.com/office/drawing/2014/main" id="{4EC1974C-2EB3-274B-A88C-617CC7414E5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141330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330314A6-BF29-EC42-BF75-622C5286D53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5058585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21" name="Tijdelijke aanduiding voor inhoud 2">
            <a:extLst>
              <a:ext uri="{FF2B5EF4-FFF2-40B4-BE49-F238E27FC236}">
                <a16:creationId xmlns:a16="http://schemas.microsoft.com/office/drawing/2014/main" id="{D6D76FCC-D508-DD4F-BB82-48A5BCC54578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8802688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125E4E80-E44F-EA4F-8054-6AB42A8470B4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1326874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3528E721-8656-4BDD-B009-8819AFB97FC5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1339266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4" name="Content Placeholder 9">
            <a:extLst>
              <a:ext uri="{FF2B5EF4-FFF2-40B4-BE49-F238E27FC236}">
                <a16:creationId xmlns:a16="http://schemas.microsoft.com/office/drawing/2014/main" id="{2C048C0B-E29D-49EF-80B5-29D0B0F479C0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1339266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5" name="Content Placeholder 9">
            <a:extLst>
              <a:ext uri="{FF2B5EF4-FFF2-40B4-BE49-F238E27FC236}">
                <a16:creationId xmlns:a16="http://schemas.microsoft.com/office/drawing/2014/main" id="{5F680696-8F3B-4E74-B265-71DF36E09776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5070977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50B084AF-045B-4B49-8FBE-93ACB3E7F00A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8802688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AD8E938A-1AD9-4373-BBFD-C7C066DAB3FA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5070977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8" name="Content Placeholder 9">
            <a:extLst>
              <a:ext uri="{FF2B5EF4-FFF2-40B4-BE49-F238E27FC236}">
                <a16:creationId xmlns:a16="http://schemas.microsoft.com/office/drawing/2014/main" id="{0C6D1181-34A3-47D3-99A2-1B802126EDC5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8802688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49166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-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906A4-C8C0-BA4F-A09B-9014BCE49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6E971-EE47-7745-ACA8-1DEF0415F3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967EE9E6-2701-5E4F-A341-5478485FBD82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1578459"/>
            <a:ext cx="10944224" cy="465882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tabLst/>
              <a:defRPr/>
            </a:pPr>
            <a:r>
              <a:rPr lang="en-US" noProof="0"/>
              <a:t>Click the icon to add an object</a:t>
            </a:r>
          </a:p>
        </p:txBody>
      </p:sp>
    </p:spTree>
    <p:extLst>
      <p:ext uri="{BB962C8B-B14F-4D97-AF65-F5344CB8AC3E}">
        <p14:creationId xmlns:p14="http://schemas.microsoft.com/office/powerpoint/2010/main" val="3082753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chart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6014-7DB0-CF4A-88E9-463AB221A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45457A-9933-1149-9392-ABAF631B7C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3AF460E3-37FD-6B4C-86A1-EEC95DD40B34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2760663"/>
            <a:ext cx="10944224" cy="34766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object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A507705-E8A5-0A44-A7D0-4ECFDD431F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690688"/>
            <a:ext cx="10936287" cy="885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83614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313" y="620713"/>
            <a:ext cx="5003800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0C433-47C4-4D3D-A245-AA41DF75B6E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564313" y="2271713"/>
            <a:ext cx="5004000" cy="396557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noProof="0"/>
              <a:t>Object</a:t>
            </a:r>
          </a:p>
        </p:txBody>
      </p:sp>
    </p:spTree>
    <p:extLst>
      <p:ext uri="{BB962C8B-B14F-4D97-AF65-F5344CB8AC3E}">
        <p14:creationId xmlns:p14="http://schemas.microsoft.com/office/powerpoint/2010/main" val="179148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Antwerpen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080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fu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1">
            <a:extLst>
              <a:ext uri="{FF2B5EF4-FFF2-40B4-BE49-F238E27FC236}">
                <a16:creationId xmlns:a16="http://schemas.microsoft.com/office/drawing/2014/main" id="{7ABBDCB5-5D2A-8947-AEB8-B06A6093E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737623"/>
            <a:ext cx="109442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BF08461-C600-4C47-803A-43BF0EAD9B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4471987"/>
            <a:ext cx="10944225" cy="1062037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en-US" noProof="0" dirty="0"/>
              <a:t>Click to edit master subtitle style</a:t>
            </a:r>
          </a:p>
        </p:txBody>
      </p:sp>
      <p:pic>
        <p:nvPicPr>
          <p:cNvPr id="11" name="Afbeelding 12">
            <a:extLst>
              <a:ext uri="{FF2B5EF4-FFF2-40B4-BE49-F238E27FC236}">
                <a16:creationId xmlns:a16="http://schemas.microsoft.com/office/drawing/2014/main" id="{19BB9040-0822-4F85-8837-3E04B174F3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23059" y="1506906"/>
            <a:ext cx="274588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8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AAABACC8-28A2-D34B-8A1E-5CF7BA9005CC}"/>
              </a:ext>
            </a:extLst>
          </p:cNvPr>
          <p:cNvSpPr/>
          <p:nvPr userDrawn="1"/>
        </p:nvSpPr>
        <p:spPr>
          <a:xfrm>
            <a:off x="623888" y="627478"/>
            <a:ext cx="10954551" cy="5618356"/>
          </a:xfrm>
          <a:custGeom>
            <a:avLst/>
            <a:gdLst>
              <a:gd name="connsiteX0" fmla="*/ 0 w 10296525"/>
              <a:gd name="connsiteY0" fmla="*/ 0 h 4968875"/>
              <a:gd name="connsiteX1" fmla="*/ 10296525 w 10296525"/>
              <a:gd name="connsiteY1" fmla="*/ 0 h 4968875"/>
              <a:gd name="connsiteX2" fmla="*/ 10296525 w 10296525"/>
              <a:gd name="connsiteY2" fmla="*/ 4968875 h 4968875"/>
              <a:gd name="connsiteX3" fmla="*/ 253304 w 10296525"/>
              <a:gd name="connsiteY3" fmla="*/ 4968875 h 4968875"/>
              <a:gd name="connsiteX4" fmla="*/ 202263 w 10296525"/>
              <a:gd name="connsiteY4" fmla="*/ 4963730 h 4968875"/>
              <a:gd name="connsiteX5" fmla="*/ 0 w 10296525"/>
              <a:gd name="connsiteY5" fmla="*/ 4715562 h 4968875"/>
              <a:gd name="connsiteX6" fmla="*/ 0 w 10296525"/>
              <a:gd name="connsiteY6" fmla="*/ 0 h 4968875"/>
              <a:gd name="connsiteX0" fmla="*/ 0 w 10629811"/>
              <a:gd name="connsiteY0" fmla="*/ 0 h 4968875"/>
              <a:gd name="connsiteX1" fmla="*/ 10629811 w 10629811"/>
              <a:gd name="connsiteY1" fmla="*/ 8546 h 4968875"/>
              <a:gd name="connsiteX2" fmla="*/ 10296525 w 10629811"/>
              <a:gd name="connsiteY2" fmla="*/ 4968875 h 4968875"/>
              <a:gd name="connsiteX3" fmla="*/ 253304 w 10629811"/>
              <a:gd name="connsiteY3" fmla="*/ 4968875 h 4968875"/>
              <a:gd name="connsiteX4" fmla="*/ 202263 w 10629811"/>
              <a:gd name="connsiteY4" fmla="*/ 4963730 h 4968875"/>
              <a:gd name="connsiteX5" fmla="*/ 0 w 10629811"/>
              <a:gd name="connsiteY5" fmla="*/ 4715562 h 4968875"/>
              <a:gd name="connsiteX6" fmla="*/ 0 w 10629811"/>
              <a:gd name="connsiteY6" fmla="*/ 0 h 4968875"/>
              <a:gd name="connsiteX0" fmla="*/ 0 w 10629811"/>
              <a:gd name="connsiteY0" fmla="*/ 0 h 4977421"/>
              <a:gd name="connsiteX1" fmla="*/ 10629811 w 10629811"/>
              <a:gd name="connsiteY1" fmla="*/ 8546 h 4977421"/>
              <a:gd name="connsiteX2" fmla="*/ 10629811 w 10629811"/>
              <a:gd name="connsiteY2" fmla="*/ 4977421 h 4977421"/>
              <a:gd name="connsiteX3" fmla="*/ 253304 w 10629811"/>
              <a:gd name="connsiteY3" fmla="*/ 4968875 h 4977421"/>
              <a:gd name="connsiteX4" fmla="*/ 202263 w 10629811"/>
              <a:gd name="connsiteY4" fmla="*/ 4963730 h 4977421"/>
              <a:gd name="connsiteX5" fmla="*/ 0 w 10629811"/>
              <a:gd name="connsiteY5" fmla="*/ 4715562 h 4977421"/>
              <a:gd name="connsiteX6" fmla="*/ 0 w 10629811"/>
              <a:gd name="connsiteY6" fmla="*/ 0 h 4977421"/>
              <a:gd name="connsiteX0" fmla="*/ 8545 w 10629811"/>
              <a:gd name="connsiteY0" fmla="*/ 0 h 5618356"/>
              <a:gd name="connsiteX1" fmla="*/ 10629811 w 10629811"/>
              <a:gd name="connsiteY1" fmla="*/ 649481 h 5618356"/>
              <a:gd name="connsiteX2" fmla="*/ 10629811 w 10629811"/>
              <a:gd name="connsiteY2" fmla="*/ 5618356 h 5618356"/>
              <a:gd name="connsiteX3" fmla="*/ 253304 w 10629811"/>
              <a:gd name="connsiteY3" fmla="*/ 5609810 h 5618356"/>
              <a:gd name="connsiteX4" fmla="*/ 202263 w 10629811"/>
              <a:gd name="connsiteY4" fmla="*/ 5604665 h 5618356"/>
              <a:gd name="connsiteX5" fmla="*/ 0 w 10629811"/>
              <a:gd name="connsiteY5" fmla="*/ 5356497 h 5618356"/>
              <a:gd name="connsiteX6" fmla="*/ 8545 w 10629811"/>
              <a:gd name="connsiteY6" fmla="*/ 0 h 5618356"/>
              <a:gd name="connsiteX0" fmla="*/ 8545 w 10946005"/>
              <a:gd name="connsiteY0" fmla="*/ 0 h 5618356"/>
              <a:gd name="connsiteX1" fmla="*/ 10946005 w 10946005"/>
              <a:gd name="connsiteY1" fmla="*/ 8546 h 5618356"/>
              <a:gd name="connsiteX2" fmla="*/ 10629811 w 10946005"/>
              <a:gd name="connsiteY2" fmla="*/ 5618356 h 5618356"/>
              <a:gd name="connsiteX3" fmla="*/ 253304 w 10946005"/>
              <a:gd name="connsiteY3" fmla="*/ 5609810 h 5618356"/>
              <a:gd name="connsiteX4" fmla="*/ 202263 w 10946005"/>
              <a:gd name="connsiteY4" fmla="*/ 5604665 h 5618356"/>
              <a:gd name="connsiteX5" fmla="*/ 0 w 10946005"/>
              <a:gd name="connsiteY5" fmla="*/ 5356497 h 5618356"/>
              <a:gd name="connsiteX6" fmla="*/ 8545 w 10946005"/>
              <a:gd name="connsiteY6" fmla="*/ 0 h 5618356"/>
              <a:gd name="connsiteX0" fmla="*/ 8545 w 10954551"/>
              <a:gd name="connsiteY0" fmla="*/ 0 h 5618356"/>
              <a:gd name="connsiteX1" fmla="*/ 10946005 w 10954551"/>
              <a:gd name="connsiteY1" fmla="*/ 8546 h 5618356"/>
              <a:gd name="connsiteX2" fmla="*/ 10954551 w 10954551"/>
              <a:gd name="connsiteY2" fmla="*/ 5618356 h 5618356"/>
              <a:gd name="connsiteX3" fmla="*/ 253304 w 10954551"/>
              <a:gd name="connsiteY3" fmla="*/ 5609810 h 5618356"/>
              <a:gd name="connsiteX4" fmla="*/ 202263 w 10954551"/>
              <a:gd name="connsiteY4" fmla="*/ 5604665 h 5618356"/>
              <a:gd name="connsiteX5" fmla="*/ 0 w 10954551"/>
              <a:gd name="connsiteY5" fmla="*/ 5356497 h 5618356"/>
              <a:gd name="connsiteX6" fmla="*/ 8545 w 10954551"/>
              <a:gd name="connsiteY6" fmla="*/ 0 h 56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54551" h="5618356">
                <a:moveTo>
                  <a:pt x="8545" y="0"/>
                </a:moveTo>
                <a:lnTo>
                  <a:pt x="10946005" y="8546"/>
                </a:lnTo>
                <a:cubicBezTo>
                  <a:pt x="10948854" y="1878483"/>
                  <a:pt x="10951702" y="3748419"/>
                  <a:pt x="10954551" y="5618356"/>
                </a:cubicBez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E" dirty="0"/>
          </a:p>
        </p:txBody>
      </p:sp>
      <p:sp>
        <p:nvSpPr>
          <p:cNvPr id="5" name="Tijdelijke aanduiding voor titel 1">
            <a:extLst>
              <a:ext uri="{FF2B5EF4-FFF2-40B4-BE49-F238E27FC236}">
                <a16:creationId xmlns:a16="http://schemas.microsoft.com/office/drawing/2014/main" id="{31D26ADD-50E0-864E-879F-AED5604BF2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453" y="2318879"/>
            <a:ext cx="109639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534ABFA-B94B-7346-9AA3-E2278EC84F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453" y="4071937"/>
            <a:ext cx="10963985" cy="1043343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en-US" noProof="0" dirty="0"/>
              <a:t>Click to edit master subtitle style</a:t>
            </a:r>
          </a:p>
        </p:txBody>
      </p:sp>
      <p:pic>
        <p:nvPicPr>
          <p:cNvPr id="12" name="Afbeelding 5">
            <a:extLst>
              <a:ext uri="{FF2B5EF4-FFF2-40B4-BE49-F238E27FC236}">
                <a16:creationId xmlns:a16="http://schemas.microsoft.com/office/drawing/2014/main" id="{F82103F2-C003-4DD9-AB7D-AE9BD2A92A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66361"/>
            <a:ext cx="864952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88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999222-05DA-F24F-99F4-A098BCC40D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pic>
        <p:nvPicPr>
          <p:cNvPr id="9" name="Afbeelding 5">
            <a:extLst>
              <a:ext uri="{FF2B5EF4-FFF2-40B4-BE49-F238E27FC236}">
                <a16:creationId xmlns:a16="http://schemas.microsoft.com/office/drawing/2014/main" id="{D8CB1A69-D2B0-4940-BB3E-57412BB22F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66361"/>
            <a:ext cx="864952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901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3">
            <a:extLst>
              <a:ext uri="{FF2B5EF4-FFF2-40B4-BE49-F238E27FC236}">
                <a16:creationId xmlns:a16="http://schemas.microsoft.com/office/drawing/2014/main" id="{BF020726-1AA6-EE4D-9CD8-9B40673609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89753A3A-E019-254C-9677-C9C519017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8" y="3613790"/>
            <a:ext cx="376159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First Name Name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4D01101A-4B64-9146-92CB-AB7133B61F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8" y="1500371"/>
            <a:ext cx="3762375" cy="194595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10921906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and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09DBE046-B8F3-D840-ABA8-37DDBE8E14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29C33EA9-EAA8-554B-9770-EC4BF96CD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9" y="3613790"/>
            <a:ext cx="341573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First Name Name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9A2A5195-C3FC-3548-A159-FD845F8D8A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9" y="1500371"/>
            <a:ext cx="3416443" cy="1945955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Quote</a:t>
            </a:r>
          </a:p>
        </p:txBody>
      </p:sp>
      <p:pic>
        <p:nvPicPr>
          <p:cNvPr id="11" name="Afbeelding 5">
            <a:extLst>
              <a:ext uri="{FF2B5EF4-FFF2-40B4-BE49-F238E27FC236}">
                <a16:creationId xmlns:a16="http://schemas.microsoft.com/office/drawing/2014/main" id="{5C8A613E-C192-4A5B-B5F8-12D0B918C6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66361"/>
            <a:ext cx="864952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74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5">
            <a:extLst>
              <a:ext uri="{FF2B5EF4-FFF2-40B4-BE49-F238E27FC236}">
                <a16:creationId xmlns:a16="http://schemas.microsoft.com/office/drawing/2014/main" id="{B12DC5D2-C15B-384E-ACE3-F0E40CA5B4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9850" y="3790950"/>
            <a:ext cx="4679950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First Name Surname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C578B-3D4D-A146-A851-282B51A24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9850" y="1550988"/>
            <a:ext cx="5148263" cy="200977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4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FontTx/>
              <a:buNone/>
              <a:defRPr b="1" i="0">
                <a:latin typeface="ITC Officina Sans Std Book" panose="020B0506040203020204" pitchFamily="34" charset="77"/>
              </a:defRPr>
            </a:lvl2pPr>
            <a:lvl3pPr>
              <a:buFontTx/>
              <a:buNone/>
              <a:defRPr b="1" i="0">
                <a:latin typeface="ITC Officina Sans Std Book" panose="020B0506040203020204" pitchFamily="34" charset="77"/>
              </a:defRPr>
            </a:lvl3pPr>
            <a:lvl4pPr>
              <a:buFontTx/>
              <a:buNone/>
              <a:defRPr b="1" i="0">
                <a:latin typeface="ITC Officina Sans Std Book" panose="020B0506040203020204" pitchFamily="34" charset="77"/>
              </a:defRPr>
            </a:lvl4pPr>
            <a:lvl5pPr>
              <a:buFontTx/>
              <a:buNone/>
              <a:defRPr b="1" i="0">
                <a:latin typeface="ITC Officina Sans Std Book" panose="020B0506040203020204" pitchFamily="34" charset="77"/>
              </a:defRPr>
            </a:lvl5pPr>
          </a:lstStyle>
          <a:p>
            <a:pPr lvl="0"/>
            <a:r>
              <a:rPr lang="en-US" noProof="0"/>
              <a:t>Quote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EC1F9A97-4534-9843-B646-D059D7C6C13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5BB1C7-FC5A-B946-BB68-C1CE13FA7270}"/>
              </a:ext>
            </a:extLst>
          </p:cNvPr>
          <p:cNvSpPr txBox="1"/>
          <p:nvPr userDrawn="1"/>
        </p:nvSpPr>
        <p:spPr>
          <a:xfrm>
            <a:off x="7758545" y="193963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/>
            <a:endParaRPr lang="en-US" sz="1600" b="0" i="0" noProof="0">
              <a:latin typeface="ITC Officina Sans Std Book" panose="020B0506040203020204" pitchFamily="34" charset="77"/>
            </a:endParaRP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7E144AFC-D904-4FB6-B919-055F696512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pic>
        <p:nvPicPr>
          <p:cNvPr id="17" name="Afbeelding 9">
            <a:extLst>
              <a:ext uri="{FF2B5EF4-FFF2-40B4-BE49-F238E27FC236}">
                <a16:creationId xmlns:a16="http://schemas.microsoft.com/office/drawing/2014/main" id="{735AAC5B-BD10-42D4-990C-D0C350F41E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850" y="620713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43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81369" y="620713"/>
            <a:ext cx="2486743" cy="1385085"/>
          </a:xfrm>
        </p:spPr>
        <p:txBody>
          <a:bodyPr/>
          <a:lstStyle>
            <a:lvl1pPr>
              <a:defRPr b="1" i="0"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4"/>
            <a:ext cx="7888932" cy="562010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7140465"/>
              <a:gd name="connsiteY0" fmla="*/ 0 h 5616575"/>
              <a:gd name="connsiteX1" fmla="*/ 7140465 w 7140465"/>
              <a:gd name="connsiteY1" fmla="*/ 3530 h 5616575"/>
              <a:gd name="connsiteX2" fmla="*/ 5145732 w 7140465"/>
              <a:gd name="connsiteY2" fmla="*/ 5616575 h 5616575"/>
              <a:gd name="connsiteX3" fmla="*/ 253304 w 7140465"/>
              <a:gd name="connsiteY3" fmla="*/ 5616575 h 5616575"/>
              <a:gd name="connsiteX4" fmla="*/ 202263 w 7140465"/>
              <a:gd name="connsiteY4" fmla="*/ 5611430 h 5616575"/>
              <a:gd name="connsiteX5" fmla="*/ 0 w 7140465"/>
              <a:gd name="connsiteY5" fmla="*/ 5363262 h 5616575"/>
              <a:gd name="connsiteX6" fmla="*/ 0 w 7140465"/>
              <a:gd name="connsiteY6" fmla="*/ 0 h 5616575"/>
              <a:gd name="connsiteX0" fmla="*/ 0 w 7895993"/>
              <a:gd name="connsiteY0" fmla="*/ 1 h 5616576"/>
              <a:gd name="connsiteX1" fmla="*/ 7895993 w 7895993"/>
              <a:gd name="connsiteY1" fmla="*/ 0 h 5616576"/>
              <a:gd name="connsiteX2" fmla="*/ 5145732 w 7895993"/>
              <a:gd name="connsiteY2" fmla="*/ 5616576 h 5616576"/>
              <a:gd name="connsiteX3" fmla="*/ 253304 w 7895993"/>
              <a:gd name="connsiteY3" fmla="*/ 5616576 h 5616576"/>
              <a:gd name="connsiteX4" fmla="*/ 202263 w 7895993"/>
              <a:gd name="connsiteY4" fmla="*/ 5611431 h 5616576"/>
              <a:gd name="connsiteX5" fmla="*/ 0 w 7895993"/>
              <a:gd name="connsiteY5" fmla="*/ 5363263 h 5616576"/>
              <a:gd name="connsiteX6" fmla="*/ 0 w 7895993"/>
              <a:gd name="connsiteY6" fmla="*/ 1 h 5616576"/>
              <a:gd name="connsiteX0" fmla="*/ 0 w 7888932"/>
              <a:gd name="connsiteY0" fmla="*/ 0 h 5616575"/>
              <a:gd name="connsiteX1" fmla="*/ 7888932 w 7888932"/>
              <a:gd name="connsiteY1" fmla="*/ 3530 h 5616575"/>
              <a:gd name="connsiteX2" fmla="*/ 5145732 w 7888932"/>
              <a:gd name="connsiteY2" fmla="*/ 5616575 h 5616575"/>
              <a:gd name="connsiteX3" fmla="*/ 253304 w 7888932"/>
              <a:gd name="connsiteY3" fmla="*/ 5616575 h 5616575"/>
              <a:gd name="connsiteX4" fmla="*/ 202263 w 7888932"/>
              <a:gd name="connsiteY4" fmla="*/ 5611430 h 5616575"/>
              <a:gd name="connsiteX5" fmla="*/ 0 w 7888932"/>
              <a:gd name="connsiteY5" fmla="*/ 5363262 h 5616575"/>
              <a:gd name="connsiteX6" fmla="*/ 0 w 7888932"/>
              <a:gd name="connsiteY6" fmla="*/ 0 h 5616575"/>
              <a:gd name="connsiteX0" fmla="*/ 0 w 7888932"/>
              <a:gd name="connsiteY0" fmla="*/ 0 h 5620106"/>
              <a:gd name="connsiteX1" fmla="*/ 7888932 w 7888932"/>
              <a:gd name="connsiteY1" fmla="*/ 3530 h 5620106"/>
              <a:gd name="connsiteX2" fmla="*/ 7885402 w 7888932"/>
              <a:gd name="connsiteY2" fmla="*/ 5620106 h 5620106"/>
              <a:gd name="connsiteX3" fmla="*/ 253304 w 7888932"/>
              <a:gd name="connsiteY3" fmla="*/ 5616575 h 5620106"/>
              <a:gd name="connsiteX4" fmla="*/ 202263 w 7888932"/>
              <a:gd name="connsiteY4" fmla="*/ 5611430 h 5620106"/>
              <a:gd name="connsiteX5" fmla="*/ 0 w 7888932"/>
              <a:gd name="connsiteY5" fmla="*/ 5363262 h 5620106"/>
              <a:gd name="connsiteX6" fmla="*/ 0 w 7888932"/>
              <a:gd name="connsiteY6" fmla="*/ 0 h 562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88932" h="5620106">
                <a:moveTo>
                  <a:pt x="0" y="0"/>
                </a:moveTo>
                <a:lnTo>
                  <a:pt x="7888932" y="3530"/>
                </a:lnTo>
                <a:cubicBezTo>
                  <a:pt x="7887755" y="1875722"/>
                  <a:pt x="7886579" y="3747914"/>
                  <a:pt x="7885402" y="5620106"/>
                </a:cubicBez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0C433-47C4-4D3D-A245-AA41DF75B6E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081369" y="2271713"/>
            <a:ext cx="2486944" cy="396557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nl-BE" noProof="0" dirty="0"/>
              <a:t>Inhoud</a:t>
            </a:r>
          </a:p>
        </p:txBody>
      </p:sp>
    </p:spTree>
    <p:extLst>
      <p:ext uri="{BB962C8B-B14F-4D97-AF65-F5344CB8AC3E}">
        <p14:creationId xmlns:p14="http://schemas.microsoft.com/office/powerpoint/2010/main" val="1073875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20713"/>
            <a:ext cx="10944224" cy="1385085"/>
          </a:xfrm>
        </p:spPr>
        <p:txBody>
          <a:bodyPr/>
          <a:lstStyle>
            <a:lvl1pPr>
              <a:defRPr b="1" i="0"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90" y="1376364"/>
            <a:ext cx="10948997" cy="486445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7140465"/>
              <a:gd name="connsiteY0" fmla="*/ 0 h 5616575"/>
              <a:gd name="connsiteX1" fmla="*/ 7140465 w 7140465"/>
              <a:gd name="connsiteY1" fmla="*/ 3530 h 5616575"/>
              <a:gd name="connsiteX2" fmla="*/ 5145732 w 7140465"/>
              <a:gd name="connsiteY2" fmla="*/ 5616575 h 5616575"/>
              <a:gd name="connsiteX3" fmla="*/ 253304 w 7140465"/>
              <a:gd name="connsiteY3" fmla="*/ 5616575 h 5616575"/>
              <a:gd name="connsiteX4" fmla="*/ 202263 w 7140465"/>
              <a:gd name="connsiteY4" fmla="*/ 5611430 h 5616575"/>
              <a:gd name="connsiteX5" fmla="*/ 0 w 7140465"/>
              <a:gd name="connsiteY5" fmla="*/ 5363262 h 5616575"/>
              <a:gd name="connsiteX6" fmla="*/ 0 w 7140465"/>
              <a:gd name="connsiteY6" fmla="*/ 0 h 5616575"/>
              <a:gd name="connsiteX0" fmla="*/ 0 w 7895993"/>
              <a:gd name="connsiteY0" fmla="*/ 1 h 5616576"/>
              <a:gd name="connsiteX1" fmla="*/ 7895993 w 7895993"/>
              <a:gd name="connsiteY1" fmla="*/ 0 h 5616576"/>
              <a:gd name="connsiteX2" fmla="*/ 5145732 w 7895993"/>
              <a:gd name="connsiteY2" fmla="*/ 5616576 h 5616576"/>
              <a:gd name="connsiteX3" fmla="*/ 253304 w 7895993"/>
              <a:gd name="connsiteY3" fmla="*/ 5616576 h 5616576"/>
              <a:gd name="connsiteX4" fmla="*/ 202263 w 7895993"/>
              <a:gd name="connsiteY4" fmla="*/ 5611431 h 5616576"/>
              <a:gd name="connsiteX5" fmla="*/ 0 w 7895993"/>
              <a:gd name="connsiteY5" fmla="*/ 5363263 h 5616576"/>
              <a:gd name="connsiteX6" fmla="*/ 0 w 7895993"/>
              <a:gd name="connsiteY6" fmla="*/ 1 h 5616576"/>
              <a:gd name="connsiteX0" fmla="*/ 0 w 7888932"/>
              <a:gd name="connsiteY0" fmla="*/ 0 h 5616575"/>
              <a:gd name="connsiteX1" fmla="*/ 7888932 w 7888932"/>
              <a:gd name="connsiteY1" fmla="*/ 3530 h 5616575"/>
              <a:gd name="connsiteX2" fmla="*/ 5145732 w 7888932"/>
              <a:gd name="connsiteY2" fmla="*/ 5616575 h 5616575"/>
              <a:gd name="connsiteX3" fmla="*/ 253304 w 7888932"/>
              <a:gd name="connsiteY3" fmla="*/ 5616575 h 5616575"/>
              <a:gd name="connsiteX4" fmla="*/ 202263 w 7888932"/>
              <a:gd name="connsiteY4" fmla="*/ 5611430 h 5616575"/>
              <a:gd name="connsiteX5" fmla="*/ 0 w 7888932"/>
              <a:gd name="connsiteY5" fmla="*/ 5363262 h 5616575"/>
              <a:gd name="connsiteX6" fmla="*/ 0 w 7888932"/>
              <a:gd name="connsiteY6" fmla="*/ 0 h 5616575"/>
              <a:gd name="connsiteX0" fmla="*/ 0 w 7888932"/>
              <a:gd name="connsiteY0" fmla="*/ 0 h 5620106"/>
              <a:gd name="connsiteX1" fmla="*/ 7888932 w 7888932"/>
              <a:gd name="connsiteY1" fmla="*/ 3530 h 5620106"/>
              <a:gd name="connsiteX2" fmla="*/ 7885402 w 7888932"/>
              <a:gd name="connsiteY2" fmla="*/ 5620106 h 5620106"/>
              <a:gd name="connsiteX3" fmla="*/ 253304 w 7888932"/>
              <a:gd name="connsiteY3" fmla="*/ 5616575 h 5620106"/>
              <a:gd name="connsiteX4" fmla="*/ 202263 w 7888932"/>
              <a:gd name="connsiteY4" fmla="*/ 5611430 h 5620106"/>
              <a:gd name="connsiteX5" fmla="*/ 0 w 7888932"/>
              <a:gd name="connsiteY5" fmla="*/ 5363262 h 5620106"/>
              <a:gd name="connsiteX6" fmla="*/ 0 w 7888932"/>
              <a:gd name="connsiteY6" fmla="*/ 0 h 5620106"/>
              <a:gd name="connsiteX0" fmla="*/ 0 w 10006355"/>
              <a:gd name="connsiteY0" fmla="*/ 0 h 5620106"/>
              <a:gd name="connsiteX1" fmla="*/ 7888932 w 10006355"/>
              <a:gd name="connsiteY1" fmla="*/ 3530 h 5620106"/>
              <a:gd name="connsiteX2" fmla="*/ 10006355 w 10006355"/>
              <a:gd name="connsiteY2" fmla="*/ 5620106 h 5620106"/>
              <a:gd name="connsiteX3" fmla="*/ 253304 w 10006355"/>
              <a:gd name="connsiteY3" fmla="*/ 5616575 h 5620106"/>
              <a:gd name="connsiteX4" fmla="*/ 202263 w 10006355"/>
              <a:gd name="connsiteY4" fmla="*/ 5611430 h 5620106"/>
              <a:gd name="connsiteX5" fmla="*/ 0 w 10006355"/>
              <a:gd name="connsiteY5" fmla="*/ 5363262 h 5620106"/>
              <a:gd name="connsiteX6" fmla="*/ 0 w 10006355"/>
              <a:gd name="connsiteY6" fmla="*/ 0 h 5620106"/>
              <a:gd name="connsiteX0" fmla="*/ 0 w 10947314"/>
              <a:gd name="connsiteY0" fmla="*/ 0 h 5620106"/>
              <a:gd name="connsiteX1" fmla="*/ 7888932 w 10947314"/>
              <a:gd name="connsiteY1" fmla="*/ 3530 h 5620106"/>
              <a:gd name="connsiteX2" fmla="*/ 10947314 w 10947314"/>
              <a:gd name="connsiteY2" fmla="*/ 5620106 h 5620106"/>
              <a:gd name="connsiteX3" fmla="*/ 253304 w 10947314"/>
              <a:gd name="connsiteY3" fmla="*/ 5616575 h 5620106"/>
              <a:gd name="connsiteX4" fmla="*/ 202263 w 10947314"/>
              <a:gd name="connsiteY4" fmla="*/ 5611430 h 5620106"/>
              <a:gd name="connsiteX5" fmla="*/ 0 w 10947314"/>
              <a:gd name="connsiteY5" fmla="*/ 5363262 h 5620106"/>
              <a:gd name="connsiteX6" fmla="*/ 0 w 10947314"/>
              <a:gd name="connsiteY6" fmla="*/ 0 h 5620106"/>
              <a:gd name="connsiteX0" fmla="*/ 0 w 10947315"/>
              <a:gd name="connsiteY0" fmla="*/ 0 h 5620106"/>
              <a:gd name="connsiteX1" fmla="*/ 10148806 w 10947315"/>
              <a:gd name="connsiteY1" fmla="*/ 3530 h 5620106"/>
              <a:gd name="connsiteX2" fmla="*/ 10947314 w 10947315"/>
              <a:gd name="connsiteY2" fmla="*/ 5620106 h 5620106"/>
              <a:gd name="connsiteX3" fmla="*/ 253304 w 10947315"/>
              <a:gd name="connsiteY3" fmla="*/ 5616575 h 5620106"/>
              <a:gd name="connsiteX4" fmla="*/ 202263 w 10947315"/>
              <a:gd name="connsiteY4" fmla="*/ 5611430 h 5620106"/>
              <a:gd name="connsiteX5" fmla="*/ 0 w 10947315"/>
              <a:gd name="connsiteY5" fmla="*/ 5363262 h 5620106"/>
              <a:gd name="connsiteX6" fmla="*/ 0 w 10947315"/>
              <a:gd name="connsiteY6" fmla="*/ 0 h 5620106"/>
              <a:gd name="connsiteX0" fmla="*/ 0 w 10952172"/>
              <a:gd name="connsiteY0" fmla="*/ 0 h 5620106"/>
              <a:gd name="connsiteX1" fmla="*/ 10952172 w 10952172"/>
              <a:gd name="connsiteY1" fmla="*/ 3530 h 5620106"/>
              <a:gd name="connsiteX2" fmla="*/ 10947314 w 10952172"/>
              <a:gd name="connsiteY2" fmla="*/ 5620106 h 5620106"/>
              <a:gd name="connsiteX3" fmla="*/ 253304 w 10952172"/>
              <a:gd name="connsiteY3" fmla="*/ 5616575 h 5620106"/>
              <a:gd name="connsiteX4" fmla="*/ 202263 w 10952172"/>
              <a:gd name="connsiteY4" fmla="*/ 5611430 h 5620106"/>
              <a:gd name="connsiteX5" fmla="*/ 0 w 10952172"/>
              <a:gd name="connsiteY5" fmla="*/ 5363262 h 5620106"/>
              <a:gd name="connsiteX6" fmla="*/ 0 w 10952172"/>
              <a:gd name="connsiteY6" fmla="*/ 0 h 5620106"/>
              <a:gd name="connsiteX0" fmla="*/ 0 w 10952172"/>
              <a:gd name="connsiteY0" fmla="*/ 0 h 5620106"/>
              <a:gd name="connsiteX1" fmla="*/ 10952172 w 10952172"/>
              <a:gd name="connsiteY1" fmla="*/ 3530 h 5620106"/>
              <a:gd name="connsiteX2" fmla="*/ 10947314 w 10952172"/>
              <a:gd name="connsiteY2" fmla="*/ 5620106 h 5620106"/>
              <a:gd name="connsiteX3" fmla="*/ 253304 w 10952172"/>
              <a:gd name="connsiteY3" fmla="*/ 5616575 h 5620106"/>
              <a:gd name="connsiteX4" fmla="*/ 202263 w 10952172"/>
              <a:gd name="connsiteY4" fmla="*/ 5611430 h 5620106"/>
              <a:gd name="connsiteX5" fmla="*/ 0 w 10952172"/>
              <a:gd name="connsiteY5" fmla="*/ 5363262 h 5620106"/>
              <a:gd name="connsiteX6" fmla="*/ 0 w 10952172"/>
              <a:gd name="connsiteY6" fmla="*/ 0 h 5620106"/>
              <a:gd name="connsiteX0" fmla="*/ 0 w 10948997"/>
              <a:gd name="connsiteY0" fmla="*/ 0 h 5620106"/>
              <a:gd name="connsiteX1" fmla="*/ 10948997 w 10948997"/>
              <a:gd name="connsiteY1" fmla="*/ 759180 h 5620106"/>
              <a:gd name="connsiteX2" fmla="*/ 10947314 w 10948997"/>
              <a:gd name="connsiteY2" fmla="*/ 5620106 h 5620106"/>
              <a:gd name="connsiteX3" fmla="*/ 253304 w 10948997"/>
              <a:gd name="connsiteY3" fmla="*/ 5616575 h 5620106"/>
              <a:gd name="connsiteX4" fmla="*/ 202263 w 10948997"/>
              <a:gd name="connsiteY4" fmla="*/ 5611430 h 5620106"/>
              <a:gd name="connsiteX5" fmla="*/ 0 w 10948997"/>
              <a:gd name="connsiteY5" fmla="*/ 5363262 h 5620106"/>
              <a:gd name="connsiteX6" fmla="*/ 0 w 10948997"/>
              <a:gd name="connsiteY6" fmla="*/ 0 h 5620106"/>
              <a:gd name="connsiteX0" fmla="*/ 3175 w 10948997"/>
              <a:gd name="connsiteY0" fmla="*/ 0 h 4864456"/>
              <a:gd name="connsiteX1" fmla="*/ 10948997 w 10948997"/>
              <a:gd name="connsiteY1" fmla="*/ 3530 h 4864456"/>
              <a:gd name="connsiteX2" fmla="*/ 10947314 w 10948997"/>
              <a:gd name="connsiteY2" fmla="*/ 4864456 h 4864456"/>
              <a:gd name="connsiteX3" fmla="*/ 253304 w 10948997"/>
              <a:gd name="connsiteY3" fmla="*/ 4860925 h 4864456"/>
              <a:gd name="connsiteX4" fmla="*/ 202263 w 10948997"/>
              <a:gd name="connsiteY4" fmla="*/ 4855780 h 4864456"/>
              <a:gd name="connsiteX5" fmla="*/ 0 w 10948997"/>
              <a:gd name="connsiteY5" fmla="*/ 4607612 h 4864456"/>
              <a:gd name="connsiteX6" fmla="*/ 3175 w 10948997"/>
              <a:gd name="connsiteY6" fmla="*/ 0 h 4864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8997" h="4864456">
                <a:moveTo>
                  <a:pt x="3175" y="0"/>
                </a:moveTo>
                <a:lnTo>
                  <a:pt x="10948997" y="3530"/>
                </a:lnTo>
                <a:cubicBezTo>
                  <a:pt x="10946568" y="2811818"/>
                  <a:pt x="10948491" y="2992264"/>
                  <a:pt x="10947314" y="4864456"/>
                </a:cubicBezTo>
                <a:lnTo>
                  <a:pt x="253304" y="4860925"/>
                </a:lnTo>
                <a:lnTo>
                  <a:pt x="202263" y="4855780"/>
                </a:lnTo>
                <a:cubicBezTo>
                  <a:pt x="86832" y="4832159"/>
                  <a:pt x="0" y="4730026"/>
                  <a:pt x="0" y="4607612"/>
                </a:cubicBezTo>
                <a:cubicBezTo>
                  <a:pt x="1058" y="3071741"/>
                  <a:pt x="2117" y="1535871"/>
                  <a:pt x="3175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2443075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60">
          <p15:clr>
            <a:srgbClr val="FBAE40"/>
          </p15:clr>
        </p15:guide>
        <p15:guide id="2" orient="horz" pos="86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379" y="620713"/>
            <a:ext cx="5145734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5A60CE7B-6F94-47E9-B422-DD08E70AFF6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22379" y="2010282"/>
            <a:ext cx="5145732" cy="422700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5145732"/>
              <a:gd name="connsiteY0" fmla="*/ 0 h 5616575"/>
              <a:gd name="connsiteX1" fmla="*/ 5145732 w 5145732"/>
              <a:gd name="connsiteY1" fmla="*/ 1494263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0 h 5616575"/>
              <a:gd name="connsiteX1" fmla="*/ 5145732 w 5145732"/>
              <a:gd name="connsiteY1" fmla="*/ 1390445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142872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42872 h 4226130"/>
              <a:gd name="connsiteX0" fmla="*/ 0 w 5145732"/>
              <a:gd name="connsiteY0" fmla="*/ 0 h 4227006"/>
              <a:gd name="connsiteX1" fmla="*/ 5145732 w 5145732"/>
              <a:gd name="connsiteY1" fmla="*/ 876 h 4227006"/>
              <a:gd name="connsiteX2" fmla="*/ 5145732 w 5145732"/>
              <a:gd name="connsiteY2" fmla="*/ 4227006 h 4227006"/>
              <a:gd name="connsiteX3" fmla="*/ 253304 w 5145732"/>
              <a:gd name="connsiteY3" fmla="*/ 4227006 h 4227006"/>
              <a:gd name="connsiteX4" fmla="*/ 202263 w 5145732"/>
              <a:gd name="connsiteY4" fmla="*/ 4221861 h 4227006"/>
              <a:gd name="connsiteX5" fmla="*/ 0 w 5145732"/>
              <a:gd name="connsiteY5" fmla="*/ 3973693 h 4227006"/>
              <a:gd name="connsiteX6" fmla="*/ 0 w 5145732"/>
              <a:gd name="connsiteY6" fmla="*/ 0 h 422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5732" h="4227006">
                <a:moveTo>
                  <a:pt x="0" y="0"/>
                </a:moveTo>
                <a:lnTo>
                  <a:pt x="5145732" y="876"/>
                </a:lnTo>
                <a:lnTo>
                  <a:pt x="5145732" y="4227006"/>
                </a:lnTo>
                <a:lnTo>
                  <a:pt x="253304" y="4227006"/>
                </a:lnTo>
                <a:lnTo>
                  <a:pt x="202263" y="4221861"/>
                </a:lnTo>
                <a:cubicBezTo>
                  <a:pt x="86832" y="4198240"/>
                  <a:pt x="0" y="4096107"/>
                  <a:pt x="0" y="3973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2397488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Antwerpen_4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379" y="620713"/>
            <a:ext cx="5145734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5A60CE7B-6F94-47E9-B422-DD08E70AFF6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22379" y="2010282"/>
            <a:ext cx="5145732" cy="422700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5145732"/>
              <a:gd name="connsiteY0" fmla="*/ 0 h 5616575"/>
              <a:gd name="connsiteX1" fmla="*/ 5145732 w 5145732"/>
              <a:gd name="connsiteY1" fmla="*/ 1494263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0 h 5616575"/>
              <a:gd name="connsiteX1" fmla="*/ 5145732 w 5145732"/>
              <a:gd name="connsiteY1" fmla="*/ 1390445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142872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42872 h 4226130"/>
              <a:gd name="connsiteX0" fmla="*/ 0 w 5145732"/>
              <a:gd name="connsiteY0" fmla="*/ 0 h 4227006"/>
              <a:gd name="connsiteX1" fmla="*/ 5145732 w 5145732"/>
              <a:gd name="connsiteY1" fmla="*/ 876 h 4227006"/>
              <a:gd name="connsiteX2" fmla="*/ 5145732 w 5145732"/>
              <a:gd name="connsiteY2" fmla="*/ 4227006 h 4227006"/>
              <a:gd name="connsiteX3" fmla="*/ 253304 w 5145732"/>
              <a:gd name="connsiteY3" fmla="*/ 4227006 h 4227006"/>
              <a:gd name="connsiteX4" fmla="*/ 202263 w 5145732"/>
              <a:gd name="connsiteY4" fmla="*/ 4221861 h 4227006"/>
              <a:gd name="connsiteX5" fmla="*/ 0 w 5145732"/>
              <a:gd name="connsiteY5" fmla="*/ 3973693 h 4227006"/>
              <a:gd name="connsiteX6" fmla="*/ 0 w 5145732"/>
              <a:gd name="connsiteY6" fmla="*/ 0 h 422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5732" h="4227006">
                <a:moveTo>
                  <a:pt x="0" y="0"/>
                </a:moveTo>
                <a:lnTo>
                  <a:pt x="5145732" y="876"/>
                </a:lnTo>
                <a:lnTo>
                  <a:pt x="5145732" y="4227006"/>
                </a:lnTo>
                <a:lnTo>
                  <a:pt x="253304" y="4227006"/>
                </a:lnTo>
                <a:lnTo>
                  <a:pt x="202263" y="4221861"/>
                </a:lnTo>
                <a:cubicBezTo>
                  <a:pt x="86832" y="4198240"/>
                  <a:pt x="0" y="4096107"/>
                  <a:pt x="0" y="3973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  <p:sp>
        <p:nvSpPr>
          <p:cNvPr id="29" name="Tijdelijke aanduiding voor inhoud 28">
            <a:extLst>
              <a:ext uri="{FF2B5EF4-FFF2-40B4-BE49-F238E27FC236}">
                <a16:creationId xmlns:a16="http://schemas.microsoft.com/office/drawing/2014/main" id="{1DCC738B-D57A-46D7-A485-8180078CE30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3888" y="620713"/>
            <a:ext cx="5472112" cy="2592387"/>
          </a:xfrm>
          <a:custGeom>
            <a:avLst/>
            <a:gdLst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472112 w 5472112"/>
              <a:gd name="connsiteY1" fmla="*/ 215894 h 2592387"/>
              <a:gd name="connsiteX2" fmla="*/ 5472112 w 5472112"/>
              <a:gd name="connsiteY2" fmla="*/ 2592387 h 2592387"/>
              <a:gd name="connsiteX3" fmla="*/ 5472112 w 5472112"/>
              <a:gd name="connsiteY3" fmla="*/ 2592387 h 2592387"/>
              <a:gd name="connsiteX4" fmla="*/ 215894 w 5472112"/>
              <a:gd name="connsiteY4" fmla="*/ 2592387 h 2592387"/>
              <a:gd name="connsiteX5" fmla="*/ 0 w 5472112"/>
              <a:gd name="connsiteY5" fmla="*/ 2376493 h 2592387"/>
              <a:gd name="connsiteX6" fmla="*/ 0 w 5472112"/>
              <a:gd name="connsiteY6" fmla="*/ 0 h 2592387"/>
              <a:gd name="connsiteX7" fmla="*/ 0 w 5472112"/>
              <a:gd name="connsiteY7" fmla="*/ 0 h 2592387"/>
              <a:gd name="connsiteX0" fmla="*/ 0 w 5472112"/>
              <a:gd name="connsiteY0" fmla="*/ 0 h 2592387"/>
              <a:gd name="connsiteX1" fmla="*/ 5472112 w 5472112"/>
              <a:gd name="connsiteY1" fmla="*/ 2138 h 2592387"/>
              <a:gd name="connsiteX2" fmla="*/ 5472112 w 5472112"/>
              <a:gd name="connsiteY2" fmla="*/ 2592387 h 2592387"/>
              <a:gd name="connsiteX3" fmla="*/ 5472112 w 5472112"/>
              <a:gd name="connsiteY3" fmla="*/ 2592387 h 2592387"/>
              <a:gd name="connsiteX4" fmla="*/ 215894 w 5472112"/>
              <a:gd name="connsiteY4" fmla="*/ 2592387 h 2592387"/>
              <a:gd name="connsiteX5" fmla="*/ 0 w 5472112"/>
              <a:gd name="connsiteY5" fmla="*/ 2376493 h 2592387"/>
              <a:gd name="connsiteX6" fmla="*/ 0 w 5472112"/>
              <a:gd name="connsiteY6" fmla="*/ 0 h 2592387"/>
              <a:gd name="connsiteX7" fmla="*/ 0 w 5472112"/>
              <a:gd name="connsiteY7" fmla="*/ 0 h 259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72112" h="2592387">
                <a:moveTo>
                  <a:pt x="0" y="0"/>
                </a:moveTo>
                <a:lnTo>
                  <a:pt x="5472112" y="2138"/>
                </a:lnTo>
                <a:lnTo>
                  <a:pt x="5472112" y="2592387"/>
                </a:lnTo>
                <a:lnTo>
                  <a:pt x="5472112" y="2592387"/>
                </a:lnTo>
                <a:lnTo>
                  <a:pt x="215894" y="2592387"/>
                </a:lnTo>
                <a:cubicBezTo>
                  <a:pt x="96659" y="2592387"/>
                  <a:pt x="0" y="2495728"/>
                  <a:pt x="0" y="2376493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/>
          <a:lstStyle>
            <a:lvl1pPr>
              <a:defRPr/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35" name="Tijdelijke aanduiding voor afbeelding 34">
            <a:extLst>
              <a:ext uri="{FF2B5EF4-FFF2-40B4-BE49-F238E27FC236}">
                <a16:creationId xmlns:a16="http://schemas.microsoft.com/office/drawing/2014/main" id="{806B252D-99B0-41AB-B87C-91AA71BA579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9" y="618392"/>
            <a:ext cx="5472634" cy="2594707"/>
          </a:xfrm>
          <a:custGeom>
            <a:avLst/>
            <a:gdLst>
              <a:gd name="connsiteX0" fmla="*/ 0 w 5472111"/>
              <a:gd name="connsiteY0" fmla="*/ 0 h 2594707"/>
              <a:gd name="connsiteX1" fmla="*/ 5253559 w 5472111"/>
              <a:gd name="connsiteY1" fmla="*/ 0 h 2594707"/>
              <a:gd name="connsiteX2" fmla="*/ 5472111 w 5472111"/>
              <a:gd name="connsiteY2" fmla="*/ 218552 h 2594707"/>
              <a:gd name="connsiteX3" fmla="*/ 5472111 w 5472111"/>
              <a:gd name="connsiteY3" fmla="*/ 2594707 h 2594707"/>
              <a:gd name="connsiteX4" fmla="*/ 5472111 w 5472111"/>
              <a:gd name="connsiteY4" fmla="*/ 2594707 h 2594707"/>
              <a:gd name="connsiteX5" fmla="*/ 218552 w 5472111"/>
              <a:gd name="connsiteY5" fmla="*/ 2594707 h 2594707"/>
              <a:gd name="connsiteX6" fmla="*/ 0 w 5472111"/>
              <a:gd name="connsiteY6" fmla="*/ 2376155 h 2594707"/>
              <a:gd name="connsiteX7" fmla="*/ 0 w 5472111"/>
              <a:gd name="connsiteY7" fmla="*/ 0 h 2594707"/>
              <a:gd name="connsiteX8" fmla="*/ 0 w 5472111"/>
              <a:gd name="connsiteY8" fmla="*/ 0 h 2594707"/>
              <a:gd name="connsiteX0" fmla="*/ 0 w 5714276"/>
              <a:gd name="connsiteY0" fmla="*/ 0 h 2594707"/>
              <a:gd name="connsiteX1" fmla="*/ 5253559 w 5714276"/>
              <a:gd name="connsiteY1" fmla="*/ 0 h 2594707"/>
              <a:gd name="connsiteX2" fmla="*/ 5472111 w 5714276"/>
              <a:gd name="connsiteY2" fmla="*/ 2594707 h 2594707"/>
              <a:gd name="connsiteX3" fmla="*/ 5472111 w 5714276"/>
              <a:gd name="connsiteY3" fmla="*/ 2594707 h 2594707"/>
              <a:gd name="connsiteX4" fmla="*/ 218552 w 5714276"/>
              <a:gd name="connsiteY4" fmla="*/ 2594707 h 2594707"/>
              <a:gd name="connsiteX5" fmla="*/ 0 w 5714276"/>
              <a:gd name="connsiteY5" fmla="*/ 2376155 h 2594707"/>
              <a:gd name="connsiteX6" fmla="*/ 0 w 5714276"/>
              <a:gd name="connsiteY6" fmla="*/ 0 h 2594707"/>
              <a:gd name="connsiteX7" fmla="*/ 0 w 5714276"/>
              <a:gd name="connsiteY7" fmla="*/ 0 h 2594707"/>
              <a:gd name="connsiteX0" fmla="*/ 0 w 5472111"/>
              <a:gd name="connsiteY0" fmla="*/ 0 h 2594707"/>
              <a:gd name="connsiteX1" fmla="*/ 5253559 w 5472111"/>
              <a:gd name="connsiteY1" fmla="*/ 0 h 2594707"/>
              <a:gd name="connsiteX2" fmla="*/ 5472111 w 5472111"/>
              <a:gd name="connsiteY2" fmla="*/ 2594707 h 2594707"/>
              <a:gd name="connsiteX3" fmla="*/ 5472111 w 5472111"/>
              <a:gd name="connsiteY3" fmla="*/ 2594707 h 2594707"/>
              <a:gd name="connsiteX4" fmla="*/ 218552 w 5472111"/>
              <a:gd name="connsiteY4" fmla="*/ 2594707 h 2594707"/>
              <a:gd name="connsiteX5" fmla="*/ 0 w 5472111"/>
              <a:gd name="connsiteY5" fmla="*/ 2376155 h 2594707"/>
              <a:gd name="connsiteX6" fmla="*/ 0 w 5472111"/>
              <a:gd name="connsiteY6" fmla="*/ 0 h 2594707"/>
              <a:gd name="connsiteX7" fmla="*/ 0 w 5472111"/>
              <a:gd name="connsiteY7" fmla="*/ 0 h 2594707"/>
              <a:gd name="connsiteX0" fmla="*/ 0 w 5472634"/>
              <a:gd name="connsiteY0" fmla="*/ 0 h 2594707"/>
              <a:gd name="connsiteX1" fmla="*/ 5472634 w 5472634"/>
              <a:gd name="connsiteY1" fmla="*/ 1905 h 2594707"/>
              <a:gd name="connsiteX2" fmla="*/ 5472111 w 5472634"/>
              <a:gd name="connsiteY2" fmla="*/ 2594707 h 2594707"/>
              <a:gd name="connsiteX3" fmla="*/ 5472111 w 5472634"/>
              <a:gd name="connsiteY3" fmla="*/ 2594707 h 2594707"/>
              <a:gd name="connsiteX4" fmla="*/ 218552 w 5472634"/>
              <a:gd name="connsiteY4" fmla="*/ 2594707 h 2594707"/>
              <a:gd name="connsiteX5" fmla="*/ 0 w 5472634"/>
              <a:gd name="connsiteY5" fmla="*/ 2376155 h 2594707"/>
              <a:gd name="connsiteX6" fmla="*/ 0 w 5472634"/>
              <a:gd name="connsiteY6" fmla="*/ 0 h 2594707"/>
              <a:gd name="connsiteX7" fmla="*/ 0 w 5472634"/>
              <a:gd name="connsiteY7" fmla="*/ 0 h 2594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72634" h="2594707">
                <a:moveTo>
                  <a:pt x="0" y="0"/>
                </a:moveTo>
                <a:lnTo>
                  <a:pt x="5472634" y="1905"/>
                </a:lnTo>
                <a:cubicBezTo>
                  <a:pt x="5472460" y="866172"/>
                  <a:pt x="5472285" y="1730440"/>
                  <a:pt x="5472111" y="2594707"/>
                </a:cubicBezTo>
                <a:lnTo>
                  <a:pt x="5472111" y="2594707"/>
                </a:lnTo>
                <a:lnTo>
                  <a:pt x="218552" y="2594707"/>
                </a:lnTo>
                <a:cubicBezTo>
                  <a:pt x="97849" y="2594707"/>
                  <a:pt x="0" y="2496858"/>
                  <a:pt x="0" y="2376155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38" name="Tijdelijke aanduiding voor afbeelding 37">
            <a:extLst>
              <a:ext uri="{FF2B5EF4-FFF2-40B4-BE49-F238E27FC236}">
                <a16:creationId xmlns:a16="http://schemas.microsoft.com/office/drawing/2014/main" id="{8F696107-BB5B-4FB9-9F43-1F365C3A42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3888" y="3643313"/>
            <a:ext cx="2595562" cy="2592387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5562" h="2592387">
                <a:moveTo>
                  <a:pt x="0" y="0"/>
                </a:moveTo>
                <a:lnTo>
                  <a:pt x="2593845" y="3810"/>
                </a:lnTo>
                <a:cubicBezTo>
                  <a:pt x="2594417" y="866669"/>
                  <a:pt x="2594990" y="1729528"/>
                  <a:pt x="2595562" y="2592387"/>
                </a:cubicBezTo>
                <a:lnTo>
                  <a:pt x="2595562" y="2592387"/>
                </a:lnTo>
                <a:lnTo>
                  <a:pt x="276037" y="2592387"/>
                </a:lnTo>
                <a:cubicBezTo>
                  <a:pt x="123586" y="2592387"/>
                  <a:pt x="0" y="2468801"/>
                  <a:pt x="0" y="231635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39" name="Tijdelijke aanduiding voor afbeelding 37">
            <a:extLst>
              <a:ext uri="{FF2B5EF4-FFF2-40B4-BE49-F238E27FC236}">
                <a16:creationId xmlns:a16="http://schemas.microsoft.com/office/drawing/2014/main" id="{AE33F2CC-4CBF-4E1B-AEAB-2827357B427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00438" y="3643312"/>
            <a:ext cx="2595562" cy="2592387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5562" h="2592387">
                <a:moveTo>
                  <a:pt x="0" y="0"/>
                </a:moveTo>
                <a:lnTo>
                  <a:pt x="2593845" y="3810"/>
                </a:lnTo>
                <a:cubicBezTo>
                  <a:pt x="2594417" y="866669"/>
                  <a:pt x="2594990" y="1729528"/>
                  <a:pt x="2595562" y="2592387"/>
                </a:cubicBezTo>
                <a:lnTo>
                  <a:pt x="2595562" y="2592387"/>
                </a:lnTo>
                <a:lnTo>
                  <a:pt x="276037" y="2592387"/>
                </a:lnTo>
                <a:cubicBezTo>
                  <a:pt x="123586" y="2592387"/>
                  <a:pt x="0" y="2468801"/>
                  <a:pt x="0" y="231635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31178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24">
          <p15:clr>
            <a:srgbClr val="FBAE40"/>
          </p15:clr>
        </p15:guide>
        <p15:guide id="2" orient="horz" pos="2296">
          <p15:clr>
            <a:srgbClr val="FBAE40"/>
          </p15:clr>
        </p15:guide>
        <p15:guide id="3" pos="3840">
          <p15:clr>
            <a:srgbClr val="FBAE40"/>
          </p15:clr>
        </p15:guide>
        <p15:guide id="4" pos="4044">
          <p15:clr>
            <a:srgbClr val="FBAE40"/>
          </p15:clr>
        </p15:guide>
        <p15:guide id="5" pos="202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Antwerpen_4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379" y="620713"/>
            <a:ext cx="5145734" cy="1812244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5A60CE7B-6F94-47E9-B422-DD08E70AFF6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20473" y="3214845"/>
            <a:ext cx="5147637" cy="3022443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5145732"/>
              <a:gd name="connsiteY0" fmla="*/ 0 h 5616575"/>
              <a:gd name="connsiteX1" fmla="*/ 5145732 w 5145732"/>
              <a:gd name="connsiteY1" fmla="*/ 1494263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0 h 5616575"/>
              <a:gd name="connsiteX1" fmla="*/ 5145732 w 5145732"/>
              <a:gd name="connsiteY1" fmla="*/ 1390445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142872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42872 h 4226130"/>
              <a:gd name="connsiteX0" fmla="*/ 0 w 5145732"/>
              <a:gd name="connsiteY0" fmla="*/ 0 h 4227006"/>
              <a:gd name="connsiteX1" fmla="*/ 5145732 w 5145732"/>
              <a:gd name="connsiteY1" fmla="*/ 876 h 4227006"/>
              <a:gd name="connsiteX2" fmla="*/ 5145732 w 5145732"/>
              <a:gd name="connsiteY2" fmla="*/ 4227006 h 4227006"/>
              <a:gd name="connsiteX3" fmla="*/ 253304 w 5145732"/>
              <a:gd name="connsiteY3" fmla="*/ 4227006 h 4227006"/>
              <a:gd name="connsiteX4" fmla="*/ 202263 w 5145732"/>
              <a:gd name="connsiteY4" fmla="*/ 4221861 h 4227006"/>
              <a:gd name="connsiteX5" fmla="*/ 0 w 5145732"/>
              <a:gd name="connsiteY5" fmla="*/ 3973693 h 4227006"/>
              <a:gd name="connsiteX6" fmla="*/ 0 w 5145732"/>
              <a:gd name="connsiteY6" fmla="*/ 0 h 4227006"/>
              <a:gd name="connsiteX0" fmla="*/ 0 w 5145732"/>
              <a:gd name="connsiteY0" fmla="*/ 1215603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215603 h 4226130"/>
              <a:gd name="connsiteX0" fmla="*/ 0 w 5145732"/>
              <a:gd name="connsiteY0" fmla="*/ 0 h 3010527"/>
              <a:gd name="connsiteX1" fmla="*/ 5145732 w 5145732"/>
              <a:gd name="connsiteY1" fmla="*/ 9039 h 3010527"/>
              <a:gd name="connsiteX2" fmla="*/ 5145732 w 5145732"/>
              <a:gd name="connsiteY2" fmla="*/ 3010527 h 3010527"/>
              <a:gd name="connsiteX3" fmla="*/ 253304 w 5145732"/>
              <a:gd name="connsiteY3" fmla="*/ 3010527 h 3010527"/>
              <a:gd name="connsiteX4" fmla="*/ 202263 w 5145732"/>
              <a:gd name="connsiteY4" fmla="*/ 3005382 h 3010527"/>
              <a:gd name="connsiteX5" fmla="*/ 0 w 5145732"/>
              <a:gd name="connsiteY5" fmla="*/ 2757214 h 3010527"/>
              <a:gd name="connsiteX6" fmla="*/ 0 w 5145732"/>
              <a:gd name="connsiteY6" fmla="*/ 0 h 3010527"/>
              <a:gd name="connsiteX0" fmla="*/ 0 w 5147637"/>
              <a:gd name="connsiteY0" fmla="*/ 0 h 3021957"/>
              <a:gd name="connsiteX1" fmla="*/ 5147637 w 5147637"/>
              <a:gd name="connsiteY1" fmla="*/ 20469 h 3021957"/>
              <a:gd name="connsiteX2" fmla="*/ 5147637 w 5147637"/>
              <a:gd name="connsiteY2" fmla="*/ 3021957 h 3021957"/>
              <a:gd name="connsiteX3" fmla="*/ 255209 w 5147637"/>
              <a:gd name="connsiteY3" fmla="*/ 3021957 h 3021957"/>
              <a:gd name="connsiteX4" fmla="*/ 204168 w 5147637"/>
              <a:gd name="connsiteY4" fmla="*/ 3016812 h 3021957"/>
              <a:gd name="connsiteX5" fmla="*/ 1905 w 5147637"/>
              <a:gd name="connsiteY5" fmla="*/ 2768644 h 3021957"/>
              <a:gd name="connsiteX6" fmla="*/ 0 w 5147637"/>
              <a:gd name="connsiteY6" fmla="*/ 0 h 3021957"/>
              <a:gd name="connsiteX0" fmla="*/ 0 w 5147637"/>
              <a:gd name="connsiteY0" fmla="*/ 486 h 3022443"/>
              <a:gd name="connsiteX1" fmla="*/ 5145732 w 5147637"/>
              <a:gd name="connsiteY1" fmla="*/ 0 h 3022443"/>
              <a:gd name="connsiteX2" fmla="*/ 5147637 w 5147637"/>
              <a:gd name="connsiteY2" fmla="*/ 3022443 h 3022443"/>
              <a:gd name="connsiteX3" fmla="*/ 255209 w 5147637"/>
              <a:gd name="connsiteY3" fmla="*/ 3022443 h 3022443"/>
              <a:gd name="connsiteX4" fmla="*/ 204168 w 5147637"/>
              <a:gd name="connsiteY4" fmla="*/ 3017298 h 3022443"/>
              <a:gd name="connsiteX5" fmla="*/ 1905 w 5147637"/>
              <a:gd name="connsiteY5" fmla="*/ 2769130 h 3022443"/>
              <a:gd name="connsiteX6" fmla="*/ 0 w 5147637"/>
              <a:gd name="connsiteY6" fmla="*/ 486 h 302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7637" h="3022443">
                <a:moveTo>
                  <a:pt x="0" y="486"/>
                </a:moveTo>
                <a:lnTo>
                  <a:pt x="5145732" y="0"/>
                </a:lnTo>
                <a:lnTo>
                  <a:pt x="5147637" y="3022443"/>
                </a:lnTo>
                <a:lnTo>
                  <a:pt x="255209" y="3022443"/>
                </a:lnTo>
                <a:lnTo>
                  <a:pt x="204168" y="3017298"/>
                </a:lnTo>
                <a:cubicBezTo>
                  <a:pt x="88737" y="2993677"/>
                  <a:pt x="1905" y="2891544"/>
                  <a:pt x="1905" y="2769130"/>
                </a:cubicBezTo>
                <a:lnTo>
                  <a:pt x="0" y="486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  <p:sp>
        <p:nvSpPr>
          <p:cNvPr id="38" name="Tijdelijke aanduiding voor afbeelding 37">
            <a:extLst>
              <a:ext uri="{FF2B5EF4-FFF2-40B4-BE49-F238E27FC236}">
                <a16:creationId xmlns:a16="http://schemas.microsoft.com/office/drawing/2014/main" id="{8F696107-BB5B-4FB9-9F43-1F365C3A42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3888" y="4076324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51B4BFFF-6272-489C-8A6A-BDF36BD2B4E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3644901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2" name="Tijdelijke aanduiding voor afbeelding 37">
            <a:extLst>
              <a:ext uri="{FF2B5EF4-FFF2-40B4-BE49-F238E27FC236}">
                <a16:creationId xmlns:a16="http://schemas.microsoft.com/office/drawing/2014/main" id="{E3259BF1-D1A7-4EB2-B2CA-340C0F5E2FD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500438" y="4077912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39A8451F-B961-479B-B12D-DB8D635F603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00438" y="3644901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4" name="Tijdelijke aanduiding voor afbeelding 37">
            <a:extLst>
              <a:ext uri="{FF2B5EF4-FFF2-40B4-BE49-F238E27FC236}">
                <a16:creationId xmlns:a16="http://schemas.microsoft.com/office/drawing/2014/main" id="{051EE96D-264E-40F8-9CC7-D0D3395EE24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26682" y="1053724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5" name="Tijdelijke aanduiding voor tekst 3">
            <a:extLst>
              <a:ext uri="{FF2B5EF4-FFF2-40B4-BE49-F238E27FC236}">
                <a16:creationId xmlns:a16="http://schemas.microsoft.com/office/drawing/2014/main" id="{6B188E9A-A8C1-490B-9AEE-933FC096AAD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6682" y="620713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6" name="Tijdelijke aanduiding voor afbeelding 37">
            <a:extLst>
              <a:ext uri="{FF2B5EF4-FFF2-40B4-BE49-F238E27FC236}">
                <a16:creationId xmlns:a16="http://schemas.microsoft.com/office/drawing/2014/main" id="{467829A3-421C-4DFE-8291-35B745ABDBA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00438" y="1053724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7" name="Tijdelijke aanduiding voor tekst 3">
            <a:extLst>
              <a:ext uri="{FF2B5EF4-FFF2-40B4-BE49-F238E27FC236}">
                <a16:creationId xmlns:a16="http://schemas.microsoft.com/office/drawing/2014/main" id="{D78B466F-F2DC-4CA2-A3FD-576D3AC1BA5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500438" y="620713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E199591A-4F70-4C88-9FD8-7D7CD6CAC2B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37782" y="2690812"/>
            <a:ext cx="5127535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90471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24">
          <p15:clr>
            <a:srgbClr val="FBAE40"/>
          </p15:clr>
        </p15:guide>
        <p15:guide id="2" orient="horz" pos="2296">
          <p15:clr>
            <a:srgbClr val="FBAE40"/>
          </p15:clr>
        </p15:guide>
        <p15:guide id="3" pos="3840">
          <p15:clr>
            <a:srgbClr val="FBAE40"/>
          </p15:clr>
        </p15:guide>
        <p15:guide id="4" pos="4044">
          <p15:clr>
            <a:srgbClr val="FBAE40"/>
          </p15:clr>
        </p15:guide>
        <p15:guide id="5" pos="2026">
          <p15:clr>
            <a:srgbClr val="FBAE40"/>
          </p15:clr>
        </p15:guide>
        <p15:guide id="6" orient="horz" pos="25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3beel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4461" y="5697210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9EEB3BC6-5818-4244-A78C-1A7B9F04BE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3888" y="3430600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F4205C8E-EDCD-4CAE-8AA0-7FBED8E5AA8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12013" y="5715000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ED3D31F-C738-4F9C-B72F-C88CA5A78AE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091440" y="3448390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20" name="Tijdelijke aanduiding voor tekst 3">
            <a:extLst>
              <a:ext uri="{FF2B5EF4-FFF2-40B4-BE49-F238E27FC236}">
                <a16:creationId xmlns:a16="http://schemas.microsoft.com/office/drawing/2014/main" id="{AA4DF06B-AC59-473E-838B-8E3C286ED3E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88523" y="5695611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5A8A8056-AAC5-480F-BEB9-C5496CB8646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367950" y="3429001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26" name="Titel 4">
            <a:extLst>
              <a:ext uri="{FF2B5EF4-FFF2-40B4-BE49-F238E27FC236}">
                <a16:creationId xmlns:a16="http://schemas.microsoft.com/office/drawing/2014/main" id="{BF506F9A-6AEF-4107-B883-967660CEF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2014" y="620712"/>
            <a:ext cx="3456100" cy="2164080"/>
          </a:xfrm>
        </p:spPr>
        <p:txBody>
          <a:bodyPr anchor="b"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27" name="Tijdelijke aanduiding voor tekst 3">
            <a:extLst>
              <a:ext uri="{FF2B5EF4-FFF2-40B4-BE49-F238E27FC236}">
                <a16:creationId xmlns:a16="http://schemas.microsoft.com/office/drawing/2014/main" id="{AD40021B-239F-429A-9AC4-3A1703053D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65034" y="2888922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28" name="Picture Placeholder 18">
            <a:extLst>
              <a:ext uri="{FF2B5EF4-FFF2-40B4-BE49-F238E27FC236}">
                <a16:creationId xmlns:a16="http://schemas.microsoft.com/office/drawing/2014/main" id="{2892C374-9C1C-4DA8-B4B3-E43CCEB0CAC2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44461" y="622312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29" name="Tijdelijke aanduiding voor tekst 3">
            <a:extLst>
              <a:ext uri="{FF2B5EF4-FFF2-40B4-BE49-F238E27FC236}">
                <a16:creationId xmlns:a16="http://schemas.microsoft.com/office/drawing/2014/main" id="{06BBBC39-2148-447E-BD79-69F61772DE9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09096" y="2887323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0" name="Picture Placeholder 18">
            <a:extLst>
              <a:ext uri="{FF2B5EF4-FFF2-40B4-BE49-F238E27FC236}">
                <a16:creationId xmlns:a16="http://schemas.microsoft.com/office/drawing/2014/main" id="{CE0952B2-A571-4A94-8E03-636743109153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388523" y="620713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35201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948A336-DFA9-6348-B512-B2BBC75D1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20713"/>
            <a:ext cx="10944226" cy="7917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Tijdelijke aanduiding voor dianummer 3">
            <a:extLst>
              <a:ext uri="{FF2B5EF4-FFF2-40B4-BE49-F238E27FC236}">
                <a16:creationId xmlns:a16="http://schemas.microsoft.com/office/drawing/2014/main" id="{ACEE07E0-D229-2548-A4C6-019956C34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3493" y="6339173"/>
            <a:ext cx="2644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2212B-EACF-4AB5-8035-E9729BF53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516380"/>
            <a:ext cx="10944225" cy="4720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pic>
        <p:nvPicPr>
          <p:cNvPr id="13" name="Afbeelding 5">
            <a:extLst>
              <a:ext uri="{FF2B5EF4-FFF2-40B4-BE49-F238E27FC236}">
                <a16:creationId xmlns:a16="http://schemas.microsoft.com/office/drawing/2014/main" id="{69AB6A18-BBC8-4F98-8021-B51CCE9A0EEA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626400" y="6466361"/>
            <a:ext cx="864952" cy="226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05" r:id="rId2"/>
    <p:sldLayoutId id="2147484106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07" r:id="rId11"/>
    <p:sldLayoutId id="2147484108" r:id="rId12"/>
    <p:sldLayoutId id="2147484109" r:id="rId13"/>
    <p:sldLayoutId id="2147484110" r:id="rId14"/>
    <p:sldLayoutId id="2147484116" r:id="rId15"/>
    <p:sldLayoutId id="2147484117" r:id="rId16"/>
    <p:sldLayoutId id="2147484111" r:id="rId17"/>
    <p:sldLayoutId id="2147484113" r:id="rId18"/>
    <p:sldLayoutId id="2147484112" r:id="rId19"/>
    <p:sldLayoutId id="2147484102" r:id="rId20"/>
  </p:sldLayoutIdLst>
  <p:hf hdr="0"/>
  <p:txStyles>
    <p:titleStyle>
      <a:lvl1pPr algn="l" defTabSz="1217054" rtl="0" eaLnBrk="1" fontAlgn="base" hangingPunct="1">
        <a:spcBef>
          <a:spcPct val="0"/>
        </a:spcBef>
        <a:spcAft>
          <a:spcPct val="0"/>
        </a:spcAft>
        <a:defRPr sz="3800" b="1" i="0" kern="1200">
          <a:solidFill>
            <a:schemeClr val="accent2"/>
          </a:solidFill>
          <a:latin typeface="Calibri" panose="020F0502020204030204" pitchFamily="34" charset="0"/>
          <a:ea typeface="Verdana" charset="0"/>
          <a:cs typeface="Calibri" panose="020F0502020204030204" pitchFamily="34" charset="0"/>
        </a:defRPr>
      </a:lvl1pPr>
      <a:lvl2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82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§"/>
        <a:defRPr sz="2800" b="1" i="0" kern="1200">
          <a:solidFill>
            <a:schemeClr val="tx1"/>
          </a:solidFill>
          <a:latin typeface="+mn-lt"/>
          <a:ea typeface="Verdana" charset="0"/>
          <a:cs typeface="Calibri Light" panose="020F0302020204030204" pitchFamily="34" charset="0"/>
        </a:defRPr>
      </a:lvl1pPr>
      <a:lvl2pPr marL="628650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2pPr>
      <a:lvl3pPr marL="987425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3pPr>
      <a:lvl4pPr marL="13477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4pPr>
      <a:lvl5pPr marL="1700213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5pPr>
      <a:lvl6pPr marL="2076450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575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nl-BE" sz="1800" kern="1200" dirty="0" err="1" smtClean="0">
          <a:solidFill>
            <a:schemeClr val="tx1"/>
          </a:solidFill>
          <a:latin typeface="+mn-lt"/>
          <a:ea typeface="+mn-ea"/>
          <a:cs typeface="+mn-cs"/>
        </a:defRPr>
      </a:lvl7pPr>
      <a:lvl8pPr marL="2795587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160712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7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54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C7654-B1F8-CB41-A11C-78EAAE0B4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9F27B-4FA1-1945-B3AE-2234EB3F59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01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10</a:t>
            </a:fld>
            <a:endParaRPr lang="nl-BE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9D8054A8-F9E6-4695-BA06-663601261B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8F4A6E-CE8B-4C8A-A220-E8F1123DAD1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50FF5454-6E5C-44AD-97A4-EF2E72B45C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90842DD4-D59F-4EB2-80B3-3D3828683EF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14C55DD1-A1D1-48CD-A642-CA816B98CB0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DB2A576B-B68D-42FF-9273-ABF1E088576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" name="Content Placeholder 48">
            <a:extLst>
              <a:ext uri="{FF2B5EF4-FFF2-40B4-BE49-F238E27FC236}">
                <a16:creationId xmlns:a16="http://schemas.microsoft.com/office/drawing/2014/main" id="{6B45DF61-18C9-435E-AD42-FCA4AFD7E7D1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C12DF4EF-A583-4B1E-B1B5-683805FDD82C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E2555C00-E0B0-4458-9450-7D17B2BF0A24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11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11</a:t>
            </a:fld>
            <a:endParaRPr lang="nl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5AB1FF-50E3-447B-89C4-279681043B8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99D9C0-53D5-48C2-B334-BC00BCAFA85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0C39BE-93BC-4EFB-B03A-3243FBEA5DA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7F9AB07-26A4-4D45-A25F-5D574DEA1614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34EE280-DCCE-412A-9223-1273DDFFF900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1EEE189-6CF0-47A3-A060-991B59408C85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48C87B-DC4C-4B2A-8C21-3341B4A3C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50292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12</a:t>
            </a:fld>
            <a:endParaRPr lang="nl-BE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5BD361E-C392-4003-A7F5-ED81A0FABFB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DA1260E-DAE3-48F8-AC36-9578A332A7E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3A75D62-7C23-43A1-806A-DE46861C84E0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73D820B-EF61-48B7-A4E1-E7AA2A4150A0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27E5C2E-1533-4A81-9484-602172D91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37857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3494FE7-D33E-49E5-9FED-BE14093B9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D9C863-A5D5-2E4E-BD1E-C5C0C33F5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13</a:t>
            </a:fld>
            <a:endParaRPr lang="nl-B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D361F8A-5995-48A9-9138-5390614326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4010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1170F-3356-504B-BAD4-8AB40DB4F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C64927-07AA-A34E-B81A-C0C830D566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14</a:t>
            </a:fld>
            <a:endParaRPr lang="nl-B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27274-3ECC-B94E-A2A8-D59E1B5411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756CA572-D223-6A41-96C6-70F12973B382}"/>
              </a:ext>
            </a:extLst>
          </p:cNvPr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977888485"/>
              </p:ext>
            </p:extLst>
          </p:nvPr>
        </p:nvGraphicFramePr>
        <p:xfrm>
          <a:off x="623888" y="2760663"/>
          <a:ext cx="10944225" cy="347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0723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>
            <a:extLst>
              <a:ext uri="{FF2B5EF4-FFF2-40B4-BE49-F238E27FC236}">
                <a16:creationId xmlns:a16="http://schemas.microsoft.com/office/drawing/2014/main" id="{6B003589-6B40-C44C-96CF-47A05E8511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/>
          <a:stretch/>
        </p:blipFill>
        <p:spPr>
          <a:xfrm>
            <a:off x="630812" y="627478"/>
            <a:ext cx="10930376" cy="5609810"/>
          </a:xfrm>
        </p:spPr>
      </p:pic>
    </p:spTree>
    <p:extLst>
      <p:ext uri="{BB962C8B-B14F-4D97-AF65-F5344CB8AC3E}">
        <p14:creationId xmlns:p14="http://schemas.microsoft.com/office/powerpoint/2010/main" val="2320315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29C6E-45F6-EC47-9E62-697FE893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2AE85-0D8F-2941-B863-417E244781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79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>
            <a:extLst>
              <a:ext uri="{FF2B5EF4-FFF2-40B4-BE49-F238E27FC236}">
                <a16:creationId xmlns:a16="http://schemas.microsoft.com/office/drawing/2014/main" id="{B801ED0F-D056-4C43-AA41-50BACCAFDE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2609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11">
            <a:extLst>
              <a:ext uri="{FF2B5EF4-FFF2-40B4-BE49-F238E27FC236}">
                <a16:creationId xmlns:a16="http://schemas.microsoft.com/office/drawing/2014/main" id="{680BA9C9-B09D-43DB-5005-BE4D737DDAB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680" b="7680"/>
          <a:stretch/>
        </p:blipFill>
        <p:spPr>
          <a:solidFill>
            <a:schemeClr val="accent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2345B-B3EB-0D40-8FA6-DD9B6BE700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56093" y="3613790"/>
            <a:ext cx="3761595" cy="728662"/>
          </a:xfrm>
        </p:spPr>
        <p:txBody>
          <a:bodyPr/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181BC-BEC5-8A43-B123-61F30BCB6F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5313" y="1500371"/>
            <a:ext cx="3762375" cy="1945955"/>
          </a:xfrm>
        </p:spPr>
        <p:txBody>
          <a:bodyPr/>
          <a:lstStyle/>
          <a:p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7" name="Afbeelding 17">
            <a:extLst>
              <a:ext uri="{FF2B5EF4-FFF2-40B4-BE49-F238E27FC236}">
                <a16:creationId xmlns:a16="http://schemas.microsoft.com/office/drawing/2014/main" id="{6A4CA1C8-8D22-4C9C-BB6C-3B92E9C80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00" y="6466361"/>
            <a:ext cx="864952" cy="226800"/>
          </a:xfrm>
          <a:prstGeom prst="rect">
            <a:avLst/>
          </a:prstGeom>
        </p:spPr>
      </p:pic>
      <p:pic>
        <p:nvPicPr>
          <p:cNvPr id="18" name="Afbeelding 8">
            <a:extLst>
              <a:ext uri="{FF2B5EF4-FFF2-40B4-BE49-F238E27FC236}">
                <a16:creationId xmlns:a16="http://schemas.microsoft.com/office/drawing/2014/main" id="{C4DF48EB-CE82-4570-8499-145487954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5313" y="901107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75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8">
            <a:extLst>
              <a:ext uri="{FF2B5EF4-FFF2-40B4-BE49-F238E27FC236}">
                <a16:creationId xmlns:a16="http://schemas.microsoft.com/office/drawing/2014/main" id="{D5590CAF-FCAA-3B58-C809-89A02BCD121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1433" b="11433"/>
          <a:stretch/>
        </p:blipFill>
        <p:spPr>
          <a:solidFill>
            <a:schemeClr val="tx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FEAF2-6026-3648-991B-9CFF7DB676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3775" y="3613790"/>
            <a:ext cx="3415735" cy="72866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8DF15-542B-4E42-BBD9-0FE8D6A311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995" y="1500371"/>
            <a:ext cx="3416443" cy="1945955"/>
          </a:xfrm>
        </p:spPr>
        <p:txBody>
          <a:bodyPr/>
          <a:lstStyle/>
          <a:p>
            <a:endParaRPr lang="en-US"/>
          </a:p>
        </p:txBody>
      </p:sp>
      <p:pic>
        <p:nvPicPr>
          <p:cNvPr id="11" name="Afbeelding 6">
            <a:extLst>
              <a:ext uri="{FF2B5EF4-FFF2-40B4-BE49-F238E27FC236}">
                <a16:creationId xmlns:a16="http://schemas.microsoft.com/office/drawing/2014/main" id="{9C8E6B6D-7491-4A72-85EB-9BF1D5ABE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72" y="901107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27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9C4B79-5C4F-8C4F-BE84-0EEFB3C666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2CE87-643A-AA49-B5B4-1BB18C1560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7A857C48-AE92-43B2-8372-4B9AEC39F4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Tijdelijke aanduiding voor afbeelding 13">
            <a:extLst>
              <a:ext uri="{FF2B5EF4-FFF2-40B4-BE49-F238E27FC236}">
                <a16:creationId xmlns:a16="http://schemas.microsoft.com/office/drawing/2014/main" id="{5714F3E6-C52C-46BF-9A6F-4C31F6B820C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465" r="19465"/>
          <a:stretch/>
        </p:blipFill>
        <p:spPr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2312757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CCF7B1-B9AE-A34E-B504-44173987E7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718D8DA-6885-4043-91C1-32FF4660B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8E9E0A9-1EA9-4516-9DC5-43A351E6F8A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pic>
        <p:nvPicPr>
          <p:cNvPr id="5" name="Tijdelijke aanduiding voor afbeelding 6">
            <a:extLst>
              <a:ext uri="{FF2B5EF4-FFF2-40B4-BE49-F238E27FC236}">
                <a16:creationId xmlns:a16="http://schemas.microsoft.com/office/drawing/2014/main" id="{3A115105-534C-A4BA-E32A-C09C4C310B6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560" r="19560"/>
          <a:stretch/>
        </p:blipFill>
        <p:spPr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2120417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A148D9-42CD-1345-8C12-D4EFA95517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8</a:t>
            </a:fld>
            <a:endParaRPr lang="nl-BE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320BD4D-9F02-41D2-9B08-34781A68C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EDB5A6B-7AD4-48C2-8AEB-31BCCA034BC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C2BBF505-039F-584B-B56F-ACEDB7C98B5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6" b="76"/>
          <a:stretch/>
        </p:blipFill>
        <p:spPr>
          <a:xfrm>
            <a:off x="623888" y="620713"/>
            <a:ext cx="3338512" cy="5616575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935644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366063-FB8E-A34E-B022-CDD71B3E6C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9</a:t>
            </a:fld>
            <a:endParaRPr lang="nl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DCA37B-65C2-D440-9C7A-EC481D46E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706EB-F575-604E-9DCD-DE8435D77C0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AF936DA6-C00D-9246-BD26-17D82E554C8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>
          <a:xfrm>
            <a:off x="625568" y="620713"/>
            <a:ext cx="10931168" cy="3150175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959452104"/>
      </p:ext>
    </p:extLst>
  </p:cSld>
  <p:clrMapOvr>
    <a:masterClrMapping/>
  </p:clrMapOvr>
</p:sld>
</file>

<file path=ppt/theme/theme1.xml><?xml version="1.0" encoding="utf-8"?>
<a:theme xmlns:a="http://schemas.openxmlformats.org/drawingml/2006/main" name="UAntwerpen-content">
  <a:themeElements>
    <a:clrScheme name="UA - RE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D20824"/>
      </a:accent2>
      <a:accent3>
        <a:srgbClr val="ED9D90"/>
      </a:accent3>
      <a:accent4>
        <a:srgbClr val="ADA500"/>
      </a:accent4>
      <a:accent5>
        <a:srgbClr val="AC242A"/>
      </a:accent5>
      <a:accent6>
        <a:srgbClr val="7575CB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xtLst>
          <a:ext uri="{91240B29-F687-4f45-9708-019B960494DF}">
            <a14:hiddenLine xmlns:p="http://schemas.openxmlformats.org/presentationml/2006/main"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180000" tIns="180000" rIns="180000" bIns="180000" rtlCol="0" anchor="ctr"/>
      <a:lstStyle>
        <a:defPPr marL="0" indent="0" algn="ctr">
          <a:spcAft>
            <a:spcPts val="450"/>
          </a:spcAft>
          <a:buFont typeface="Arial" charset="0"/>
          <a:buNone/>
          <a:defRPr sz="1800" b="1" dirty="0" err="1" smtClean="0">
            <a:solidFill>
              <a:schemeClr val="bg1"/>
            </a:solidFill>
            <a:latin typeface="+mn-lt"/>
            <a:ea typeface="Verdana Regular" charset="0"/>
            <a:cs typeface="Verdana Regular" charset="0"/>
            <a:sym typeface="Securitas Sans Light" charset="0"/>
          </a:defRPr>
        </a:defPPr>
      </a:lstStyle>
    </a:spDef>
    <a:lnDef>
      <a:spPr>
        <a:ln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0" indent="0" algn="l">
          <a:buFont typeface="Arial" panose="020B0604020202020204" pitchFamily="34" charset="0"/>
          <a:buNone/>
          <a:defRPr sz="2800" b="1" smtClean="0">
            <a:solidFill>
              <a:schemeClr val="tx1"/>
            </a:solidFill>
            <a:latin typeface="+mn-lt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dp_powerpoint" id="{FEF18948-FC9D-1340-AA00-430FBBA861E5}" vid="{591CA67A-998E-6049-B579-1B92244B0BFA}"/>
    </a:ext>
  </a:extLst>
</a:theme>
</file>

<file path=ppt/theme/theme2.xml><?xml version="1.0" encoding="utf-8"?>
<a:theme xmlns:a="http://schemas.openxmlformats.org/drawingml/2006/main" name="UAntwerpen_titleslides">
  <a:themeElements>
    <a:clrScheme name="UA - RE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D20824"/>
      </a:accent2>
      <a:accent3>
        <a:srgbClr val="ED9D90"/>
      </a:accent3>
      <a:accent4>
        <a:srgbClr val="ADA500"/>
      </a:accent4>
      <a:accent5>
        <a:srgbClr val="AC242A"/>
      </a:accent5>
      <a:accent6>
        <a:srgbClr val="7575CB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7C9875C091B247AB9617006510CC43" ma:contentTypeVersion="9" ma:contentTypeDescription="Een nieuw document maken." ma:contentTypeScope="" ma:versionID="6792b0d8b1b497ec7b6f2fc518ad6b71">
  <xsd:schema xmlns:xsd="http://www.w3.org/2001/XMLSchema" xmlns:xs="http://www.w3.org/2001/XMLSchema" xmlns:p="http://schemas.microsoft.com/office/2006/metadata/properties" xmlns:ns2="a09e4e9c-009f-4841-8876-57cddbde6e17" xmlns:ns3="e4e19ae9-58fe-4993-a35b-a8a84bb511ff" targetNamespace="http://schemas.microsoft.com/office/2006/metadata/properties" ma:root="true" ma:fieldsID="4e3ada4487ef8e46945618bd17b59294" ns2:_="" ns3:_="">
    <xsd:import namespace="a09e4e9c-009f-4841-8876-57cddbde6e17"/>
    <xsd:import namespace="e4e19ae9-58fe-4993-a35b-a8a84bb511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e4e9c-009f-4841-8876-57cddbde6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e19ae9-58fe-4993-a35b-a8a84bb511f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D6EDECA-2FC6-4CC6-BF57-774C7A66E7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449BF5-F7E1-46D5-B581-A176D4426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e4e9c-009f-4841-8876-57cddbde6e17"/>
    <ds:schemaRef ds:uri="e4e19ae9-58fe-4993-a35b-a8a84bb511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5A93269-0A2D-4449-AFE7-E8570D6EC4C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vdp_powerpoint</Template>
  <TotalTime>4626</TotalTime>
  <Words>11</Words>
  <Application>Microsoft Macintosh PowerPoint</Application>
  <PresentationFormat>Breedbeeld</PresentationFormat>
  <Paragraphs>10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ITC Officina Sans Std Book</vt:lpstr>
      <vt:lpstr>Trebuchet MS</vt:lpstr>
      <vt:lpstr>Verdana</vt:lpstr>
      <vt:lpstr>Wingdings</vt:lpstr>
      <vt:lpstr>UAntwerpen-content</vt:lpstr>
      <vt:lpstr>UAntwerpen_titleslides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Nik Römer</cp:lastModifiedBy>
  <cp:revision>55</cp:revision>
  <dcterms:created xsi:type="dcterms:W3CDTF">2020-12-07T09:05:54Z</dcterms:created>
  <dcterms:modified xsi:type="dcterms:W3CDTF">2025-03-28T13:47:51Z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0x010100707C9875C091B247AB9617006510CC43</vt:lpwstr>
  </property>
</Properties>
</file>