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3" r:id="rId16"/>
    <p:sldId id="274" r:id="rId17"/>
    <p:sldId id="270" r:id="rId18"/>
    <p:sldId id="271" r:id="rId19"/>
    <p:sldId id="272" r:id="rId20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22" autoAdjust="0"/>
    <p:restoredTop sz="95238" autoAdjust="0"/>
  </p:normalViewPr>
  <p:slideViewPr>
    <p:cSldViewPr snapToGrid="0" snapToObjects="1" showGuides="1">
      <p:cViewPr varScale="1">
        <p:scale>
          <a:sx n="52" d="100"/>
          <a:sy n="52" d="100"/>
        </p:scale>
        <p:origin x="200" y="16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C224D336-663A-43B1-A56C-699045DF5EA4}"/>
    <pc:docChg chg="custSel modSld modMainMaster">
      <pc:chgData name="Anne Dehaen" userId="dd5cf3d5-f72f-4957-8c3a-681aa483c101" providerId="ADAL" clId="{C224D336-663A-43B1-A56C-699045DF5EA4}" dt="2021-04-01T11:12:31.473" v="17"/>
      <pc:docMkLst>
        <pc:docMk/>
      </pc:docMkLst>
      <pc:sldChg chg="addSp delSp modSp mod">
        <pc:chgData name="Anne Dehaen" userId="dd5cf3d5-f72f-4957-8c3a-681aa483c101" providerId="ADAL" clId="{C224D336-663A-43B1-A56C-699045DF5EA4}" dt="2021-04-01T11:12:11.029" v="13"/>
        <pc:sldMkLst>
          <pc:docMk/>
          <pc:sldMk cId="964587325" sldId="259"/>
        </pc:sldMkLst>
        <pc:picChg chg="del">
          <ac:chgData name="Anne Dehaen" userId="dd5cf3d5-f72f-4957-8c3a-681aa483c101" providerId="ADAL" clId="{C224D336-663A-43B1-A56C-699045DF5EA4}" dt="2021-04-01T11:12:09.647" v="12" actId="478"/>
          <ac:picMkLst>
            <pc:docMk/>
            <pc:sldMk cId="964587325" sldId="259"/>
            <ac:picMk id="7" creationId="{2288E211-7254-4F5C-9459-BE1D0212A40F}"/>
          </ac:picMkLst>
        </pc:picChg>
        <pc:picChg chg="add mod">
          <ac:chgData name="Anne Dehaen" userId="dd5cf3d5-f72f-4957-8c3a-681aa483c101" providerId="ADAL" clId="{C224D336-663A-43B1-A56C-699045DF5EA4}" dt="2021-04-01T11:12:11.029" v="13"/>
          <ac:picMkLst>
            <pc:docMk/>
            <pc:sldMk cId="964587325" sldId="259"/>
            <ac:picMk id="8" creationId="{3D87DECB-2983-4F7F-80EF-E9600863DD4A}"/>
          </ac:picMkLst>
        </pc:picChg>
      </pc:sldChg>
      <pc:sldChg chg="addSp delSp modSp mod">
        <pc:chgData name="Anne Dehaen" userId="dd5cf3d5-f72f-4957-8c3a-681aa483c101" providerId="ADAL" clId="{C224D336-663A-43B1-A56C-699045DF5EA4}" dt="2021-04-01T11:12:20.757" v="15"/>
        <pc:sldMkLst>
          <pc:docMk/>
          <pc:sldMk cId="557475416" sldId="261"/>
        </pc:sldMkLst>
        <pc:picChg chg="del">
          <ac:chgData name="Anne Dehaen" userId="dd5cf3d5-f72f-4957-8c3a-681aa483c101" providerId="ADAL" clId="{C224D336-663A-43B1-A56C-699045DF5EA4}" dt="2021-04-01T11:12:19.622" v="14" actId="478"/>
          <ac:picMkLst>
            <pc:docMk/>
            <pc:sldMk cId="557475416" sldId="261"/>
            <ac:picMk id="15" creationId="{78B54491-05D0-4C82-B869-AD7A446AC20C}"/>
          </ac:picMkLst>
        </pc:picChg>
        <pc:picChg chg="del">
          <ac:chgData name="Anne Dehaen" userId="dd5cf3d5-f72f-4957-8c3a-681aa483c101" providerId="ADAL" clId="{C224D336-663A-43B1-A56C-699045DF5EA4}" dt="2021-04-01T11:12:19.622" v="14" actId="478"/>
          <ac:picMkLst>
            <pc:docMk/>
            <pc:sldMk cId="557475416" sldId="261"/>
            <ac:picMk id="16" creationId="{1F46ECEC-4FF1-46E9-A70B-5E47652D47FA}"/>
          </ac:picMkLst>
        </pc:picChg>
        <pc:picChg chg="add mod">
          <ac:chgData name="Anne Dehaen" userId="dd5cf3d5-f72f-4957-8c3a-681aa483c101" providerId="ADAL" clId="{C224D336-663A-43B1-A56C-699045DF5EA4}" dt="2021-04-01T11:12:20.757" v="15"/>
          <ac:picMkLst>
            <pc:docMk/>
            <pc:sldMk cId="557475416" sldId="261"/>
            <ac:picMk id="17" creationId="{32B4C43F-90D5-4F34-9DA3-55BBA8F6002D}"/>
          </ac:picMkLst>
        </pc:picChg>
        <pc:picChg chg="add mod">
          <ac:chgData name="Anne Dehaen" userId="dd5cf3d5-f72f-4957-8c3a-681aa483c101" providerId="ADAL" clId="{C224D336-663A-43B1-A56C-699045DF5EA4}" dt="2021-04-01T11:12:20.757" v="15"/>
          <ac:picMkLst>
            <pc:docMk/>
            <pc:sldMk cId="557475416" sldId="261"/>
            <ac:picMk id="18" creationId="{3B6F9291-7D7C-4DDC-BFC1-6D85A8080679}"/>
          </ac:picMkLst>
        </pc:picChg>
      </pc:sldChg>
      <pc:sldChg chg="addSp delSp modSp mod">
        <pc:chgData name="Anne Dehaen" userId="dd5cf3d5-f72f-4957-8c3a-681aa483c101" providerId="ADAL" clId="{C224D336-663A-43B1-A56C-699045DF5EA4}" dt="2021-04-01T11:12:31.473" v="17"/>
        <pc:sldMkLst>
          <pc:docMk/>
          <pc:sldMk cId="902727841" sldId="262"/>
        </pc:sldMkLst>
        <pc:picChg chg="del">
          <ac:chgData name="Anne Dehaen" userId="dd5cf3d5-f72f-4957-8c3a-681aa483c101" providerId="ADAL" clId="{C224D336-663A-43B1-A56C-699045DF5EA4}" dt="2021-04-01T11:12:30.585" v="16" actId="478"/>
          <ac:picMkLst>
            <pc:docMk/>
            <pc:sldMk cId="902727841" sldId="262"/>
            <ac:picMk id="11" creationId="{CEBBD760-C429-4B18-8F98-72C8E50B5B96}"/>
          </ac:picMkLst>
        </pc:picChg>
        <pc:picChg chg="add mod">
          <ac:chgData name="Anne Dehaen" userId="dd5cf3d5-f72f-4957-8c3a-681aa483c101" providerId="ADAL" clId="{C224D336-663A-43B1-A56C-699045DF5EA4}" dt="2021-04-01T11:12:31.473" v="17"/>
          <ac:picMkLst>
            <pc:docMk/>
            <pc:sldMk cId="902727841" sldId="262"/>
            <ac:picMk id="12" creationId="{B953DC92-953E-4132-B6A3-340F46D59156}"/>
          </ac:picMkLst>
        </pc:picChg>
      </pc:sldChg>
      <pc:sldMasterChg chg="addSp delSp modSp mod modSldLayout">
        <pc:chgData name="Anne Dehaen" userId="dd5cf3d5-f72f-4957-8c3a-681aa483c101" providerId="ADAL" clId="{C224D336-663A-43B1-A56C-699045DF5EA4}" dt="2021-04-01T11:11:53.546" v="11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C224D336-663A-43B1-A56C-699045DF5EA4}" dt="2021-04-01T11:11:13.797" v="2" actId="478"/>
          <ac:picMkLst>
            <pc:docMk/>
            <pc:sldMasterMk cId="0" sldId="2147483777"/>
            <ac:picMk id="12" creationId="{410BCF61-CEA1-4001-81E6-3528DADBC627}"/>
          </ac:picMkLst>
        </pc:picChg>
        <pc:picChg chg="add mod">
          <ac:chgData name="Anne Dehaen" userId="dd5cf3d5-f72f-4957-8c3a-681aa483c101" providerId="ADAL" clId="{C224D336-663A-43B1-A56C-699045DF5EA4}" dt="2021-04-01T11:11:15" v="3"/>
          <ac:picMkLst>
            <pc:docMk/>
            <pc:sldMasterMk cId="0" sldId="2147483777"/>
            <ac:picMk id="13" creationId="{B2E223BF-716A-44D5-A1E7-04D42DB8929A}"/>
          </ac:picMkLst>
        </pc:picChg>
        <pc:sldLayoutChg chg="addSp delSp modSp mod">
          <pc:chgData name="Anne Dehaen" userId="dd5cf3d5-f72f-4957-8c3a-681aa483c101" providerId="ADAL" clId="{C224D336-663A-43B1-A56C-699045DF5EA4}" dt="2021-04-01T11:11:53.546" v="11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C224D336-663A-43B1-A56C-699045DF5EA4}" dt="2021-04-01T11:11:52.412" v="10" actId="478"/>
            <ac:picMkLst>
              <pc:docMk/>
              <pc:sldMasterMk cId="0" sldId="2147483777"/>
              <pc:sldLayoutMk cId="1833643519" sldId="2147484106"/>
              <ac:picMk id="15" creationId="{1BBC082C-1908-41E6-9734-42FCCB23FAFF}"/>
            </ac:picMkLst>
          </pc:picChg>
          <pc:picChg chg="add mod">
            <ac:chgData name="Anne Dehaen" userId="dd5cf3d5-f72f-4957-8c3a-681aa483c101" providerId="ADAL" clId="{C224D336-663A-43B1-A56C-699045DF5EA4}" dt="2021-04-01T11:11:53.546" v="11"/>
            <ac:picMkLst>
              <pc:docMk/>
              <pc:sldMasterMk cId="0" sldId="2147483777"/>
              <pc:sldLayoutMk cId="1833643519" sldId="2147484106"/>
              <ac:picMk id="16" creationId="{F5DED084-F960-45F4-94B6-49E43748AB10}"/>
            </ac:picMkLst>
          </pc:picChg>
        </pc:sldLayoutChg>
      </pc:sldMasterChg>
      <pc:sldMasterChg chg="modSldLayout">
        <pc:chgData name="Anne Dehaen" userId="dd5cf3d5-f72f-4957-8c3a-681aa483c101" providerId="ADAL" clId="{C224D336-663A-43B1-A56C-699045DF5EA4}" dt="2021-04-01T11:11:38.104" v="9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C224D336-663A-43B1-A56C-699045DF5EA4}" dt="2021-04-01T11:11:05.172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C224D336-663A-43B1-A56C-699045DF5EA4}" dt="2021-04-01T11:11:04.022" v="0" actId="478"/>
            <ac:picMkLst>
              <pc:docMk/>
              <pc:sldMasterMk cId="1811548678" sldId="2147484114"/>
              <pc:sldLayoutMk cId="381238430" sldId="2147483648"/>
              <ac:picMk id="10" creationId="{AA64270D-91A7-4C65-8A8E-374FC04286C4}"/>
            </ac:picMkLst>
          </pc:picChg>
          <pc:picChg chg="add mod">
            <ac:chgData name="Anne Dehaen" userId="dd5cf3d5-f72f-4957-8c3a-681aa483c101" providerId="ADAL" clId="{C224D336-663A-43B1-A56C-699045DF5EA4}" dt="2021-04-01T11:11:05.172" v="1"/>
            <ac:picMkLst>
              <pc:docMk/>
              <pc:sldMasterMk cId="1811548678" sldId="2147484114"/>
              <pc:sldLayoutMk cId="381238430" sldId="2147483648"/>
              <ac:picMk id="11" creationId="{1306400C-F028-45B3-BE90-359DF8BD415A}"/>
            </ac:picMkLst>
          </pc:picChg>
        </pc:sldLayoutChg>
        <pc:sldLayoutChg chg="addSp delSp modSp mod">
          <pc:chgData name="Anne Dehaen" userId="dd5cf3d5-f72f-4957-8c3a-681aa483c101" providerId="ADAL" clId="{C224D336-663A-43B1-A56C-699045DF5EA4}" dt="2021-04-01T11:11:30.204" v="5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C224D336-663A-43B1-A56C-699045DF5EA4}" dt="2021-04-01T11:11:29.239" v="4" actId="478"/>
            <ac:picMkLst>
              <pc:docMk/>
              <pc:sldMasterMk cId="1811548678" sldId="2147484114"/>
              <pc:sldLayoutMk cId="3523788952" sldId="2147483649"/>
              <ac:picMk id="11" creationId="{C71A0D7D-6B3D-4ACF-804F-F5537CDDAC4A}"/>
            </ac:picMkLst>
          </pc:picChg>
          <pc:picChg chg="add mod">
            <ac:chgData name="Anne Dehaen" userId="dd5cf3d5-f72f-4957-8c3a-681aa483c101" providerId="ADAL" clId="{C224D336-663A-43B1-A56C-699045DF5EA4}" dt="2021-04-01T11:11:30.204" v="5"/>
            <ac:picMkLst>
              <pc:docMk/>
              <pc:sldMasterMk cId="1811548678" sldId="2147484114"/>
              <pc:sldLayoutMk cId="3523788952" sldId="2147483649"/>
              <ac:picMk id="12" creationId="{7AA3B153-8FF6-4019-94D3-F2F5DCF7CE96}"/>
            </ac:picMkLst>
          </pc:picChg>
        </pc:sldLayoutChg>
        <pc:sldLayoutChg chg="addSp delSp modSp mod">
          <pc:chgData name="Anne Dehaen" userId="dd5cf3d5-f72f-4957-8c3a-681aa483c101" providerId="ADAL" clId="{C224D336-663A-43B1-A56C-699045DF5EA4}" dt="2021-04-01T11:11:35.186" v="7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C224D336-663A-43B1-A56C-699045DF5EA4}" dt="2021-04-01T11:11:34.099" v="6" actId="478"/>
            <ac:picMkLst>
              <pc:docMk/>
              <pc:sldMasterMk cId="1811548678" sldId="2147484114"/>
              <pc:sldLayoutMk cId="4196090107" sldId="2147483651"/>
              <ac:picMk id="8" creationId="{AA1D001A-A416-4239-A068-0E9B86B43356}"/>
            </ac:picMkLst>
          </pc:picChg>
          <pc:picChg chg="add mod">
            <ac:chgData name="Anne Dehaen" userId="dd5cf3d5-f72f-4957-8c3a-681aa483c101" providerId="ADAL" clId="{C224D336-663A-43B1-A56C-699045DF5EA4}" dt="2021-04-01T11:11:35.186" v="7"/>
            <ac:picMkLst>
              <pc:docMk/>
              <pc:sldMasterMk cId="1811548678" sldId="2147484114"/>
              <pc:sldLayoutMk cId="4196090107" sldId="2147483651"/>
              <ac:picMk id="9" creationId="{BDED693D-0DB2-402F-886D-248683E4ACD9}"/>
            </ac:picMkLst>
          </pc:picChg>
        </pc:sldLayoutChg>
        <pc:sldLayoutChg chg="addSp delSp modSp mod">
          <pc:chgData name="Anne Dehaen" userId="dd5cf3d5-f72f-4957-8c3a-681aa483c101" providerId="ADAL" clId="{C224D336-663A-43B1-A56C-699045DF5EA4}" dt="2021-04-01T11:11:38.104" v="9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C224D336-663A-43B1-A56C-699045DF5EA4}" dt="2021-04-01T11:11:37.159" v="8" actId="478"/>
            <ac:picMkLst>
              <pc:docMk/>
              <pc:sldMasterMk cId="1811548678" sldId="2147484114"/>
              <pc:sldLayoutMk cId="2810974587" sldId="2147483653"/>
              <ac:picMk id="10" creationId="{04C2EDDA-63C2-45E2-95BB-A6437A5F991F}"/>
            </ac:picMkLst>
          </pc:picChg>
          <pc:picChg chg="add mod">
            <ac:chgData name="Anne Dehaen" userId="dd5cf3d5-f72f-4957-8c3a-681aa483c101" providerId="ADAL" clId="{C224D336-663A-43B1-A56C-699045DF5EA4}" dt="2021-04-01T11:11:38.104" v="9"/>
            <ac:picMkLst>
              <pc:docMk/>
              <pc:sldMasterMk cId="1811548678" sldId="2147484114"/>
              <pc:sldLayoutMk cId="2810974587" sldId="2147483653"/>
              <ac:picMk id="11" creationId="{2E1480AF-B160-45FC-81BB-942AD9700A7D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noProof="0" dirty="0"/>
              <a:t>Klik om de stijl van de titel te bewerken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nl-BE" noProof="0" dirty="0"/>
              <a:t>Eerste niveau</a:t>
            </a:r>
          </a:p>
          <a:p>
            <a:pPr lvl="1"/>
            <a:r>
              <a:rPr lang="nl-BE" noProof="0" dirty="0"/>
              <a:t>Tweede niveau</a:t>
            </a:r>
          </a:p>
          <a:p>
            <a:pPr lvl="2"/>
            <a:r>
              <a:rPr lang="nl-BE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2382" y="3547641"/>
            <a:ext cx="5136894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3" y="3547641"/>
            <a:ext cx="5136895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22381" y="627326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2" y="4181794"/>
            <a:ext cx="5151143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22381" y="4181794"/>
            <a:ext cx="5145732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C5081F70-5BB7-4244-9760-58A4397C3E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2723" y="620713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380307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Inhoud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8A34CC7-3BB7-4248-9AAF-B9C7A9FBB51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186439 w 3338512"/>
              <a:gd name="connsiteY1" fmla="*/ 0 h 5616575"/>
              <a:gd name="connsiteX2" fmla="*/ 25967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596742 w 3338512"/>
              <a:gd name="connsiteY5" fmla="*/ 5616000 h 5616575"/>
              <a:gd name="connsiteX6" fmla="*/ 2596742 w 3338512"/>
              <a:gd name="connsiteY6" fmla="*/ 5616575 h 5616575"/>
              <a:gd name="connsiteX7" fmla="*/ 253304 w 3338512"/>
              <a:gd name="connsiteY7" fmla="*/ 5616575 h 5616575"/>
              <a:gd name="connsiteX8" fmla="*/ 202263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186439" y="0"/>
                </a:lnTo>
                <a:lnTo>
                  <a:pt x="25967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596742" y="561600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</a:t>
            </a:r>
            <a:r>
              <a:rPr lang="nl-BE" dirty="0"/>
              <a:t>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dirty="0"/>
              <a:t>Inhoud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57846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1713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61713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57417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endParaRPr lang="nl-BE" noProof="0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titel te bewerken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1" name="Afbeelding 6">
            <a:extLst>
              <a:ext uri="{FF2B5EF4-FFF2-40B4-BE49-F238E27FC236}">
                <a16:creationId xmlns:a16="http://schemas.microsoft.com/office/drawing/2014/main" id="{1306400C-F028-45B3-BE90-359DF8BD41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3059" y="1309963"/>
            <a:ext cx="286588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noProof="0" dirty="0"/>
              <a:t>Klik om titel te bewerken</a:t>
            </a:r>
            <a:endParaRPr lang="nl-BE" noProof="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7AA3B153-8FF6-4019-94D3-F2F5DCF7CE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pic>
        <p:nvPicPr>
          <p:cNvPr id="9" name="Afbeelding 5">
            <a:extLst>
              <a:ext uri="{FF2B5EF4-FFF2-40B4-BE49-F238E27FC236}">
                <a16:creationId xmlns:a16="http://schemas.microsoft.com/office/drawing/2014/main" id="{BDED693D-0DB2-402F-886D-248683E4A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  <p:pic>
        <p:nvPicPr>
          <p:cNvPr id="11" name="Afbeelding 5">
            <a:extLst>
              <a:ext uri="{FF2B5EF4-FFF2-40B4-BE49-F238E27FC236}">
                <a16:creationId xmlns:a16="http://schemas.microsoft.com/office/drawing/2014/main" id="{2E1480AF-B160-45FC-81BB-942AD9700A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Voornaam Naam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nl-BE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nl-BE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F36E4DA-4EAC-4628-AFAA-A3E15D918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6" name="Afbeelding 9">
            <a:extLst>
              <a:ext uri="{FF2B5EF4-FFF2-40B4-BE49-F238E27FC236}">
                <a16:creationId xmlns:a16="http://schemas.microsoft.com/office/drawing/2014/main" id="{F5DED084-F960-45F4-94B6-49E43748AB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48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1369" y="620713"/>
            <a:ext cx="2486743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4"/>
            <a:ext cx="7888932" cy="56201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8932" h="5620106">
                <a:moveTo>
                  <a:pt x="0" y="0"/>
                </a:moveTo>
                <a:lnTo>
                  <a:pt x="7888932" y="3530"/>
                </a:lnTo>
                <a:cubicBezTo>
                  <a:pt x="7887755" y="1875722"/>
                  <a:pt x="7886579" y="3747914"/>
                  <a:pt x="7885402" y="5620106"/>
                </a:cubicBez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081369" y="2271713"/>
            <a:ext cx="2486944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3235455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20713"/>
            <a:ext cx="10944224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90" y="1376364"/>
            <a:ext cx="10948997" cy="486445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  <a:gd name="connsiteX0" fmla="*/ 0 w 10006355"/>
              <a:gd name="connsiteY0" fmla="*/ 0 h 5620106"/>
              <a:gd name="connsiteX1" fmla="*/ 7888932 w 10006355"/>
              <a:gd name="connsiteY1" fmla="*/ 3530 h 5620106"/>
              <a:gd name="connsiteX2" fmla="*/ 10006355 w 10006355"/>
              <a:gd name="connsiteY2" fmla="*/ 5620106 h 5620106"/>
              <a:gd name="connsiteX3" fmla="*/ 253304 w 10006355"/>
              <a:gd name="connsiteY3" fmla="*/ 5616575 h 5620106"/>
              <a:gd name="connsiteX4" fmla="*/ 202263 w 10006355"/>
              <a:gd name="connsiteY4" fmla="*/ 5611430 h 5620106"/>
              <a:gd name="connsiteX5" fmla="*/ 0 w 10006355"/>
              <a:gd name="connsiteY5" fmla="*/ 5363262 h 5620106"/>
              <a:gd name="connsiteX6" fmla="*/ 0 w 10006355"/>
              <a:gd name="connsiteY6" fmla="*/ 0 h 5620106"/>
              <a:gd name="connsiteX0" fmla="*/ 0 w 10947314"/>
              <a:gd name="connsiteY0" fmla="*/ 0 h 5620106"/>
              <a:gd name="connsiteX1" fmla="*/ 7888932 w 10947314"/>
              <a:gd name="connsiteY1" fmla="*/ 3530 h 5620106"/>
              <a:gd name="connsiteX2" fmla="*/ 10947314 w 10947314"/>
              <a:gd name="connsiteY2" fmla="*/ 5620106 h 5620106"/>
              <a:gd name="connsiteX3" fmla="*/ 253304 w 10947314"/>
              <a:gd name="connsiteY3" fmla="*/ 5616575 h 5620106"/>
              <a:gd name="connsiteX4" fmla="*/ 202263 w 10947314"/>
              <a:gd name="connsiteY4" fmla="*/ 5611430 h 5620106"/>
              <a:gd name="connsiteX5" fmla="*/ 0 w 10947314"/>
              <a:gd name="connsiteY5" fmla="*/ 5363262 h 5620106"/>
              <a:gd name="connsiteX6" fmla="*/ 0 w 10947314"/>
              <a:gd name="connsiteY6" fmla="*/ 0 h 5620106"/>
              <a:gd name="connsiteX0" fmla="*/ 0 w 10947315"/>
              <a:gd name="connsiteY0" fmla="*/ 0 h 5620106"/>
              <a:gd name="connsiteX1" fmla="*/ 10148806 w 10947315"/>
              <a:gd name="connsiteY1" fmla="*/ 3530 h 5620106"/>
              <a:gd name="connsiteX2" fmla="*/ 10947314 w 10947315"/>
              <a:gd name="connsiteY2" fmla="*/ 5620106 h 5620106"/>
              <a:gd name="connsiteX3" fmla="*/ 253304 w 10947315"/>
              <a:gd name="connsiteY3" fmla="*/ 5616575 h 5620106"/>
              <a:gd name="connsiteX4" fmla="*/ 202263 w 10947315"/>
              <a:gd name="connsiteY4" fmla="*/ 5611430 h 5620106"/>
              <a:gd name="connsiteX5" fmla="*/ 0 w 10947315"/>
              <a:gd name="connsiteY5" fmla="*/ 5363262 h 5620106"/>
              <a:gd name="connsiteX6" fmla="*/ 0 w 10947315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48997"/>
              <a:gd name="connsiteY0" fmla="*/ 0 h 5620106"/>
              <a:gd name="connsiteX1" fmla="*/ 10948997 w 10948997"/>
              <a:gd name="connsiteY1" fmla="*/ 759180 h 5620106"/>
              <a:gd name="connsiteX2" fmla="*/ 10947314 w 10948997"/>
              <a:gd name="connsiteY2" fmla="*/ 5620106 h 5620106"/>
              <a:gd name="connsiteX3" fmla="*/ 253304 w 10948997"/>
              <a:gd name="connsiteY3" fmla="*/ 5616575 h 5620106"/>
              <a:gd name="connsiteX4" fmla="*/ 202263 w 10948997"/>
              <a:gd name="connsiteY4" fmla="*/ 5611430 h 5620106"/>
              <a:gd name="connsiteX5" fmla="*/ 0 w 10948997"/>
              <a:gd name="connsiteY5" fmla="*/ 5363262 h 5620106"/>
              <a:gd name="connsiteX6" fmla="*/ 0 w 10948997"/>
              <a:gd name="connsiteY6" fmla="*/ 0 h 5620106"/>
              <a:gd name="connsiteX0" fmla="*/ 3175 w 10948997"/>
              <a:gd name="connsiteY0" fmla="*/ 0 h 4864456"/>
              <a:gd name="connsiteX1" fmla="*/ 10948997 w 10948997"/>
              <a:gd name="connsiteY1" fmla="*/ 3530 h 4864456"/>
              <a:gd name="connsiteX2" fmla="*/ 10947314 w 10948997"/>
              <a:gd name="connsiteY2" fmla="*/ 4864456 h 4864456"/>
              <a:gd name="connsiteX3" fmla="*/ 253304 w 10948997"/>
              <a:gd name="connsiteY3" fmla="*/ 4860925 h 4864456"/>
              <a:gd name="connsiteX4" fmla="*/ 202263 w 10948997"/>
              <a:gd name="connsiteY4" fmla="*/ 4855780 h 4864456"/>
              <a:gd name="connsiteX5" fmla="*/ 0 w 10948997"/>
              <a:gd name="connsiteY5" fmla="*/ 4607612 h 4864456"/>
              <a:gd name="connsiteX6" fmla="*/ 3175 w 10948997"/>
              <a:gd name="connsiteY6" fmla="*/ 0 h 48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8997" h="4864456">
                <a:moveTo>
                  <a:pt x="3175" y="0"/>
                </a:moveTo>
                <a:lnTo>
                  <a:pt x="10948997" y="3530"/>
                </a:lnTo>
                <a:cubicBezTo>
                  <a:pt x="10946568" y="2811818"/>
                  <a:pt x="10948491" y="2992264"/>
                  <a:pt x="10947314" y="4864456"/>
                </a:cubicBezTo>
                <a:lnTo>
                  <a:pt x="253304" y="4860925"/>
                </a:lnTo>
                <a:lnTo>
                  <a:pt x="202263" y="4855780"/>
                </a:lnTo>
                <a:cubicBezTo>
                  <a:pt x="86832" y="4832159"/>
                  <a:pt x="0" y="4730026"/>
                  <a:pt x="0" y="4607612"/>
                </a:cubicBezTo>
                <a:cubicBezTo>
                  <a:pt x="1058" y="3071741"/>
                  <a:pt x="2117" y="1535871"/>
                  <a:pt x="317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39577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  <p15:guide id="2" orient="horz" pos="86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425066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29" name="Tijdelijke aanduiding voor inhoud 28">
            <a:extLst>
              <a:ext uri="{FF2B5EF4-FFF2-40B4-BE49-F238E27FC236}">
                <a16:creationId xmlns:a16="http://schemas.microsoft.com/office/drawing/2014/main" id="{1DCC738B-D57A-46D7-A485-8180078CE3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620713"/>
            <a:ext cx="5472112" cy="2592387"/>
          </a:xfrm>
          <a:custGeom>
            <a:avLst/>
            <a:gdLst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472112 w 5472112"/>
              <a:gd name="connsiteY1" fmla="*/ 215894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  <a:gd name="connsiteX0" fmla="*/ 0 w 5472112"/>
              <a:gd name="connsiteY0" fmla="*/ 0 h 2592387"/>
              <a:gd name="connsiteX1" fmla="*/ 5472112 w 5472112"/>
              <a:gd name="connsiteY1" fmla="*/ 2138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112" h="2592387">
                <a:moveTo>
                  <a:pt x="0" y="0"/>
                </a:moveTo>
                <a:lnTo>
                  <a:pt x="5472112" y="2138"/>
                </a:lnTo>
                <a:lnTo>
                  <a:pt x="5472112" y="2592387"/>
                </a:lnTo>
                <a:lnTo>
                  <a:pt x="5472112" y="2592387"/>
                </a:lnTo>
                <a:lnTo>
                  <a:pt x="215894" y="2592387"/>
                </a:lnTo>
                <a:cubicBezTo>
                  <a:pt x="96659" y="2592387"/>
                  <a:pt x="0" y="2495728"/>
                  <a:pt x="0" y="2376493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>
              <a:defRPr/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806B252D-99B0-41AB-B87C-91AA71BA57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618392"/>
            <a:ext cx="5472634" cy="2594707"/>
          </a:xfrm>
          <a:custGeom>
            <a:avLst/>
            <a:gdLst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18552 h 2594707"/>
              <a:gd name="connsiteX3" fmla="*/ 5472111 w 5472111"/>
              <a:gd name="connsiteY3" fmla="*/ 2594707 h 2594707"/>
              <a:gd name="connsiteX4" fmla="*/ 5472111 w 5472111"/>
              <a:gd name="connsiteY4" fmla="*/ 2594707 h 2594707"/>
              <a:gd name="connsiteX5" fmla="*/ 218552 w 5472111"/>
              <a:gd name="connsiteY5" fmla="*/ 2594707 h 2594707"/>
              <a:gd name="connsiteX6" fmla="*/ 0 w 5472111"/>
              <a:gd name="connsiteY6" fmla="*/ 2376155 h 2594707"/>
              <a:gd name="connsiteX7" fmla="*/ 0 w 5472111"/>
              <a:gd name="connsiteY7" fmla="*/ 0 h 2594707"/>
              <a:gd name="connsiteX8" fmla="*/ 0 w 5472111"/>
              <a:gd name="connsiteY8" fmla="*/ 0 h 2594707"/>
              <a:gd name="connsiteX0" fmla="*/ 0 w 5714276"/>
              <a:gd name="connsiteY0" fmla="*/ 0 h 2594707"/>
              <a:gd name="connsiteX1" fmla="*/ 5253559 w 5714276"/>
              <a:gd name="connsiteY1" fmla="*/ 0 h 2594707"/>
              <a:gd name="connsiteX2" fmla="*/ 5472111 w 5714276"/>
              <a:gd name="connsiteY2" fmla="*/ 2594707 h 2594707"/>
              <a:gd name="connsiteX3" fmla="*/ 5472111 w 5714276"/>
              <a:gd name="connsiteY3" fmla="*/ 2594707 h 2594707"/>
              <a:gd name="connsiteX4" fmla="*/ 218552 w 5714276"/>
              <a:gd name="connsiteY4" fmla="*/ 2594707 h 2594707"/>
              <a:gd name="connsiteX5" fmla="*/ 0 w 5714276"/>
              <a:gd name="connsiteY5" fmla="*/ 2376155 h 2594707"/>
              <a:gd name="connsiteX6" fmla="*/ 0 w 5714276"/>
              <a:gd name="connsiteY6" fmla="*/ 0 h 2594707"/>
              <a:gd name="connsiteX7" fmla="*/ 0 w 5714276"/>
              <a:gd name="connsiteY7" fmla="*/ 0 h 2594707"/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594707 h 2594707"/>
              <a:gd name="connsiteX3" fmla="*/ 5472111 w 5472111"/>
              <a:gd name="connsiteY3" fmla="*/ 2594707 h 2594707"/>
              <a:gd name="connsiteX4" fmla="*/ 218552 w 5472111"/>
              <a:gd name="connsiteY4" fmla="*/ 2594707 h 2594707"/>
              <a:gd name="connsiteX5" fmla="*/ 0 w 5472111"/>
              <a:gd name="connsiteY5" fmla="*/ 2376155 h 2594707"/>
              <a:gd name="connsiteX6" fmla="*/ 0 w 5472111"/>
              <a:gd name="connsiteY6" fmla="*/ 0 h 2594707"/>
              <a:gd name="connsiteX7" fmla="*/ 0 w 5472111"/>
              <a:gd name="connsiteY7" fmla="*/ 0 h 2594707"/>
              <a:gd name="connsiteX0" fmla="*/ 0 w 5472634"/>
              <a:gd name="connsiteY0" fmla="*/ 0 h 2594707"/>
              <a:gd name="connsiteX1" fmla="*/ 5472634 w 5472634"/>
              <a:gd name="connsiteY1" fmla="*/ 1905 h 2594707"/>
              <a:gd name="connsiteX2" fmla="*/ 5472111 w 5472634"/>
              <a:gd name="connsiteY2" fmla="*/ 2594707 h 2594707"/>
              <a:gd name="connsiteX3" fmla="*/ 5472111 w 5472634"/>
              <a:gd name="connsiteY3" fmla="*/ 2594707 h 2594707"/>
              <a:gd name="connsiteX4" fmla="*/ 218552 w 5472634"/>
              <a:gd name="connsiteY4" fmla="*/ 2594707 h 2594707"/>
              <a:gd name="connsiteX5" fmla="*/ 0 w 5472634"/>
              <a:gd name="connsiteY5" fmla="*/ 2376155 h 2594707"/>
              <a:gd name="connsiteX6" fmla="*/ 0 w 5472634"/>
              <a:gd name="connsiteY6" fmla="*/ 0 h 2594707"/>
              <a:gd name="connsiteX7" fmla="*/ 0 w 5472634"/>
              <a:gd name="connsiteY7" fmla="*/ 0 h 259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634" h="2594707">
                <a:moveTo>
                  <a:pt x="0" y="0"/>
                </a:moveTo>
                <a:lnTo>
                  <a:pt x="5472634" y="1905"/>
                </a:lnTo>
                <a:cubicBezTo>
                  <a:pt x="5472460" y="866172"/>
                  <a:pt x="5472285" y="1730440"/>
                  <a:pt x="5472111" y="2594707"/>
                </a:cubicBezTo>
                <a:lnTo>
                  <a:pt x="5472111" y="2594707"/>
                </a:lnTo>
                <a:lnTo>
                  <a:pt x="218552" y="2594707"/>
                </a:lnTo>
                <a:cubicBezTo>
                  <a:pt x="97849" y="2594707"/>
                  <a:pt x="0" y="2496858"/>
                  <a:pt x="0" y="2376155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3643313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9" name="Tijdelijke aanduiding voor afbeelding 37">
            <a:extLst>
              <a:ext uri="{FF2B5EF4-FFF2-40B4-BE49-F238E27FC236}">
                <a16:creationId xmlns:a16="http://schemas.microsoft.com/office/drawing/2014/main" id="{AE33F2CC-4CBF-4E1B-AEAB-2827357B42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00438" y="3643312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53561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81224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0473" y="3214845"/>
            <a:ext cx="5147637" cy="3022443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  <a:gd name="connsiteX0" fmla="*/ 0 w 5145732"/>
              <a:gd name="connsiteY0" fmla="*/ 1215603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215603 h 4226130"/>
              <a:gd name="connsiteX0" fmla="*/ 0 w 5145732"/>
              <a:gd name="connsiteY0" fmla="*/ 0 h 3010527"/>
              <a:gd name="connsiteX1" fmla="*/ 5145732 w 5145732"/>
              <a:gd name="connsiteY1" fmla="*/ 9039 h 3010527"/>
              <a:gd name="connsiteX2" fmla="*/ 5145732 w 5145732"/>
              <a:gd name="connsiteY2" fmla="*/ 3010527 h 3010527"/>
              <a:gd name="connsiteX3" fmla="*/ 253304 w 5145732"/>
              <a:gd name="connsiteY3" fmla="*/ 3010527 h 3010527"/>
              <a:gd name="connsiteX4" fmla="*/ 202263 w 5145732"/>
              <a:gd name="connsiteY4" fmla="*/ 3005382 h 3010527"/>
              <a:gd name="connsiteX5" fmla="*/ 0 w 5145732"/>
              <a:gd name="connsiteY5" fmla="*/ 2757214 h 3010527"/>
              <a:gd name="connsiteX6" fmla="*/ 0 w 5145732"/>
              <a:gd name="connsiteY6" fmla="*/ 0 h 3010527"/>
              <a:gd name="connsiteX0" fmla="*/ 0 w 5147637"/>
              <a:gd name="connsiteY0" fmla="*/ 0 h 3021957"/>
              <a:gd name="connsiteX1" fmla="*/ 5147637 w 5147637"/>
              <a:gd name="connsiteY1" fmla="*/ 20469 h 3021957"/>
              <a:gd name="connsiteX2" fmla="*/ 5147637 w 5147637"/>
              <a:gd name="connsiteY2" fmla="*/ 3021957 h 3021957"/>
              <a:gd name="connsiteX3" fmla="*/ 255209 w 5147637"/>
              <a:gd name="connsiteY3" fmla="*/ 3021957 h 3021957"/>
              <a:gd name="connsiteX4" fmla="*/ 204168 w 5147637"/>
              <a:gd name="connsiteY4" fmla="*/ 3016812 h 3021957"/>
              <a:gd name="connsiteX5" fmla="*/ 1905 w 5147637"/>
              <a:gd name="connsiteY5" fmla="*/ 2768644 h 3021957"/>
              <a:gd name="connsiteX6" fmla="*/ 0 w 5147637"/>
              <a:gd name="connsiteY6" fmla="*/ 0 h 3021957"/>
              <a:gd name="connsiteX0" fmla="*/ 0 w 5147637"/>
              <a:gd name="connsiteY0" fmla="*/ 486 h 3022443"/>
              <a:gd name="connsiteX1" fmla="*/ 5145732 w 5147637"/>
              <a:gd name="connsiteY1" fmla="*/ 0 h 3022443"/>
              <a:gd name="connsiteX2" fmla="*/ 5147637 w 5147637"/>
              <a:gd name="connsiteY2" fmla="*/ 3022443 h 3022443"/>
              <a:gd name="connsiteX3" fmla="*/ 255209 w 5147637"/>
              <a:gd name="connsiteY3" fmla="*/ 3022443 h 3022443"/>
              <a:gd name="connsiteX4" fmla="*/ 204168 w 5147637"/>
              <a:gd name="connsiteY4" fmla="*/ 3017298 h 3022443"/>
              <a:gd name="connsiteX5" fmla="*/ 1905 w 5147637"/>
              <a:gd name="connsiteY5" fmla="*/ 2769130 h 3022443"/>
              <a:gd name="connsiteX6" fmla="*/ 0 w 5147637"/>
              <a:gd name="connsiteY6" fmla="*/ 486 h 302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7637" h="3022443">
                <a:moveTo>
                  <a:pt x="0" y="486"/>
                </a:moveTo>
                <a:lnTo>
                  <a:pt x="5145732" y="0"/>
                </a:lnTo>
                <a:lnTo>
                  <a:pt x="5147637" y="3022443"/>
                </a:lnTo>
                <a:lnTo>
                  <a:pt x="255209" y="3022443"/>
                </a:lnTo>
                <a:lnTo>
                  <a:pt x="204168" y="3017298"/>
                </a:lnTo>
                <a:cubicBezTo>
                  <a:pt x="88737" y="2993677"/>
                  <a:pt x="1905" y="2891544"/>
                  <a:pt x="1905" y="276913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40763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51B4BFFF-6272-489C-8A6A-BDF36BD2B4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afbeelding 37">
            <a:extLst>
              <a:ext uri="{FF2B5EF4-FFF2-40B4-BE49-F238E27FC236}">
                <a16:creationId xmlns:a16="http://schemas.microsoft.com/office/drawing/2014/main" id="{E3259BF1-D1A7-4EB2-B2CA-340C0F5E2FD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0438" y="4077912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9A8451F-B961-479B-B12D-DB8D635F60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0043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4" name="Tijdelijke aanduiding voor afbeelding 37">
            <a:extLst>
              <a:ext uri="{FF2B5EF4-FFF2-40B4-BE49-F238E27FC236}">
                <a16:creationId xmlns:a16="http://schemas.microsoft.com/office/drawing/2014/main" id="{051EE96D-264E-40F8-9CC7-D0D3395EE24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682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6B188E9A-A8C1-490B-9AEE-933FC096AA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682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6" name="Tijdelijke aanduiding voor afbeelding 37">
            <a:extLst>
              <a:ext uri="{FF2B5EF4-FFF2-40B4-BE49-F238E27FC236}">
                <a16:creationId xmlns:a16="http://schemas.microsoft.com/office/drawing/2014/main" id="{467829A3-421C-4DFE-8291-35B745ABDBA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00438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D78B466F-F2DC-4CA2-A3FD-576D3AC1BA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00438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E199591A-4F70-4C88-9FD8-7D7CD6CAC2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7782" y="2690812"/>
            <a:ext cx="5127535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9465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  <p15:guide id="6" orient="horz" pos="25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461" y="569721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888" y="343060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F4205C8E-EDCD-4CAE-8AA0-7FBED8E5AA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2013" y="571500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3D31F-C738-4F9C-B72F-C88CA5A78A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91440" y="344839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AA4DF06B-AC59-473E-838B-8E3C286ED3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8523" y="5695611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5A8A8056-AAC5-480F-BEB9-C5496CB8646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367950" y="3429001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6" name="Titel 4">
            <a:extLst>
              <a:ext uri="{FF2B5EF4-FFF2-40B4-BE49-F238E27FC236}">
                <a16:creationId xmlns:a16="http://schemas.microsoft.com/office/drawing/2014/main" id="{BF506F9A-6AEF-4107-B883-967660CE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014" y="620712"/>
            <a:ext cx="3456100" cy="2164080"/>
          </a:xfrm>
        </p:spPr>
        <p:txBody>
          <a:bodyPr anchor="b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AD40021B-239F-429A-9AC4-3A1703053D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5034" y="2888922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2892C374-9C1C-4DA8-B4B3-E43CCEB0CAC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4461" y="622312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06BBBC39-2148-447E-BD79-69F61772DE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9096" y="2887323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CE0952B2-A571-4A94-8E03-63674310915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88523" y="620713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31392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BE" noProof="0" dirty="0"/>
              <a:t>Klik om de stijl van de mastertitel te bewerken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pic>
        <p:nvPicPr>
          <p:cNvPr id="13" name="Afbeelding 5">
            <a:extLst>
              <a:ext uri="{FF2B5EF4-FFF2-40B4-BE49-F238E27FC236}">
                <a16:creationId xmlns:a16="http://schemas.microsoft.com/office/drawing/2014/main" id="{B2E223BF-716A-44D5-A1E7-04D42DB8929A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07" r:id="rId11"/>
    <p:sldLayoutId id="2147484108" r:id="rId12"/>
    <p:sldLayoutId id="2147484109" r:id="rId13"/>
    <p:sldLayoutId id="2147484110" r:id="rId14"/>
    <p:sldLayoutId id="2147484116" r:id="rId15"/>
    <p:sldLayoutId id="2147484117" r:id="rId16"/>
    <p:sldLayoutId id="2147484111" r:id="rId17"/>
    <p:sldLayoutId id="2147484113" r:id="rId18"/>
    <p:sldLayoutId id="2147484112" r:id="rId19"/>
    <p:sldLayoutId id="2147484102" r:id="rId20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EC2DE1-E5C5-432A-BDD6-F00F3B9617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D9855A-F668-41C5-B7DE-DA560FFDF4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51E11E5-C1C9-4447-954A-91F4719F8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2CC95D-753D-44BB-A11E-008B21EBEC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5DDA31E-3EBE-451E-8A78-E61C7623DE7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26D750-610B-4865-BE26-340B95E2F815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203BD16-3F34-42B5-8D2B-BDAEFF9D1906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823BDF0-E70E-4D44-8934-B5A9EE11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0634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7DF49-C8FA-4BDF-B1F4-AB102E242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FD589D-B49D-46E1-827D-33C3B5158F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3BA16E-33E8-4F05-A053-2D5DD24EE9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C672B07-0194-464C-80F8-7F70A49EDBA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B8264C-EFB7-40ED-83A6-6A031C184FBD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02DA4B3-C96F-4C1E-83FF-BF37586D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3344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F6BA22-824F-40FE-A499-CC99B244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2E6096-A072-4D45-941F-669982616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915016496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" b="63"/>
          <a:stretch/>
        </p:blipFill>
        <p:spPr>
          <a:xfrm>
            <a:off x="623888" y="627478"/>
            <a:ext cx="10944225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11">
            <a:extLst>
              <a:ext uri="{FF2B5EF4-FFF2-40B4-BE49-F238E27FC236}">
                <a16:creationId xmlns:a16="http://schemas.microsoft.com/office/drawing/2014/main" id="{CE7EDC61-F97C-E4E1-EECC-1F32078FD9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680" b="7680"/>
          <a:stretch/>
        </p:blipFill>
        <p:spPr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54876" y="3613790"/>
            <a:ext cx="3761595" cy="728662"/>
          </a:xfrm>
        </p:spPr>
        <p:txBody>
          <a:bodyPr/>
          <a:lstStyle/>
          <a:p>
            <a:endParaRPr lang="nl-BE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4096" y="1500371"/>
            <a:ext cx="3762375" cy="1945955"/>
          </a:xfrm>
        </p:spPr>
        <p:txBody>
          <a:bodyPr/>
          <a:lstStyle/>
          <a:p>
            <a:endParaRPr lang="nl-BE">
              <a:solidFill>
                <a:schemeClr val="accent1"/>
              </a:solidFill>
            </a:endParaRPr>
          </a:p>
        </p:txBody>
      </p:sp>
      <p:pic>
        <p:nvPicPr>
          <p:cNvPr id="17" name="Afbeelding 10">
            <a:extLst>
              <a:ext uri="{FF2B5EF4-FFF2-40B4-BE49-F238E27FC236}">
                <a16:creationId xmlns:a16="http://schemas.microsoft.com/office/drawing/2014/main" id="{32B4C43F-90D5-4F34-9DA3-55BBA8F60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096" y="901107"/>
            <a:ext cx="457200" cy="431800"/>
          </a:xfrm>
          <a:prstGeom prst="rect">
            <a:avLst/>
          </a:prstGeom>
        </p:spPr>
      </p:pic>
      <p:pic>
        <p:nvPicPr>
          <p:cNvPr id="18" name="Afbeelding 7">
            <a:extLst>
              <a:ext uri="{FF2B5EF4-FFF2-40B4-BE49-F238E27FC236}">
                <a16:creationId xmlns:a16="http://schemas.microsoft.com/office/drawing/2014/main" id="{3B6F9291-7D7C-4DDC-BFC1-6D85A8080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00" y="6449863"/>
            <a:ext cx="902752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8">
            <a:extLst>
              <a:ext uri="{FF2B5EF4-FFF2-40B4-BE49-F238E27FC236}">
                <a16:creationId xmlns:a16="http://schemas.microsoft.com/office/drawing/2014/main" id="{F8337D80-92F0-C4FD-BE73-0C390AD8A9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433" b="11433"/>
          <a:stretch/>
        </p:blipFill>
        <p:spPr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nl-BE"/>
          </a:p>
        </p:txBody>
      </p:sp>
      <p:pic>
        <p:nvPicPr>
          <p:cNvPr id="12" name="Afbeelding 6">
            <a:extLst>
              <a:ext uri="{FF2B5EF4-FFF2-40B4-BE49-F238E27FC236}">
                <a16:creationId xmlns:a16="http://schemas.microsoft.com/office/drawing/2014/main" id="{B953DC92-953E-4132-B6A3-340F46D59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2" y="918815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DDD09-16B0-43EC-A259-949B70EC4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FAA5D5-39BB-4E89-9213-20BFB261A5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81B3B7C-6881-480A-8DD2-1BDB65A84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6</a:t>
            </a:fld>
            <a:endParaRPr lang="nl-BE" dirty="0"/>
          </a:p>
        </p:txBody>
      </p:sp>
      <p:pic>
        <p:nvPicPr>
          <p:cNvPr id="4" name="Tijdelijke aanduiding voor afbeelding 13">
            <a:extLst>
              <a:ext uri="{FF2B5EF4-FFF2-40B4-BE49-F238E27FC236}">
                <a16:creationId xmlns:a16="http://schemas.microsoft.com/office/drawing/2014/main" id="{BEC1E423-04CD-24CD-BE4E-F2E7E4B7CAC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465" r="19465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pic>
        <p:nvPicPr>
          <p:cNvPr id="5" name="Tijdelijke aanduiding voor afbeelding 6">
            <a:extLst>
              <a:ext uri="{FF2B5EF4-FFF2-40B4-BE49-F238E27FC236}">
                <a16:creationId xmlns:a16="http://schemas.microsoft.com/office/drawing/2014/main" id="{1DB56322-8C53-7390-8782-81AE32C5217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560" r="19560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ACA7925-1F52-44D1-A400-3E6FDD76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91608F-3CD4-41F8-A4DF-37DCFA0037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" b="15"/>
          <a:stretch/>
        </p:blipFill>
        <p:spPr>
          <a:xfrm>
            <a:off x="623888" y="620713"/>
            <a:ext cx="10934529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L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F1B53C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p="http://schemas.openxmlformats.org/presentationml/2006/main"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dirty="0" err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L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F1B53C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4697</TotalTime>
  <Words>11</Words>
  <Application>Microsoft Macintosh PowerPoint</Application>
  <PresentationFormat>Breedbeeld</PresentationFormat>
  <Paragraphs>10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Nik Römer</cp:lastModifiedBy>
  <cp:revision>54</cp:revision>
  <dcterms:created xsi:type="dcterms:W3CDTF">2020-12-07T09:05:54Z</dcterms:created>
  <dcterms:modified xsi:type="dcterms:W3CDTF">2025-03-28T13:45:29Z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