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9" autoAdjust="0"/>
    <p:restoredTop sz="96327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84" y="1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3CF9D643-7454-49EC-9077-46206E6C66E2}"/>
    <pc:docChg chg="custSel modSld modMainMaster">
      <pc:chgData name="Anne Dehaen" userId="dd5cf3d5-f72f-4957-8c3a-681aa483c101" providerId="ADAL" clId="{3CF9D643-7454-49EC-9077-46206E6C66E2}" dt="2021-04-01T11:57:01.370" v="17"/>
      <pc:docMkLst>
        <pc:docMk/>
      </pc:docMkLst>
      <pc:sldChg chg="addSp delSp modSp mod">
        <pc:chgData name="Anne Dehaen" userId="dd5cf3d5-f72f-4957-8c3a-681aa483c101" providerId="ADAL" clId="{3CF9D643-7454-49EC-9077-46206E6C66E2}" dt="2021-04-01T11:56:43.493" v="13"/>
        <pc:sldMkLst>
          <pc:docMk/>
          <pc:sldMk cId="964587325" sldId="259"/>
        </pc:sldMkLst>
        <pc:picChg chg="del">
          <ac:chgData name="Anne Dehaen" userId="dd5cf3d5-f72f-4957-8c3a-681aa483c101" providerId="ADAL" clId="{3CF9D643-7454-49EC-9077-46206E6C66E2}" dt="2021-04-01T11:56:42.544" v="12" actId="478"/>
          <ac:picMkLst>
            <pc:docMk/>
            <pc:sldMk cId="964587325" sldId="259"/>
            <ac:picMk id="8" creationId="{88C57E5D-35C7-46B7-93BE-D5F50F8A71D3}"/>
          </ac:picMkLst>
        </pc:picChg>
        <pc:picChg chg="add mod">
          <ac:chgData name="Anne Dehaen" userId="dd5cf3d5-f72f-4957-8c3a-681aa483c101" providerId="ADAL" clId="{3CF9D643-7454-49EC-9077-46206E6C66E2}" dt="2021-04-01T11:56:43.493" v="13"/>
          <ac:picMkLst>
            <pc:docMk/>
            <pc:sldMk cId="964587325" sldId="259"/>
            <ac:picMk id="9" creationId="{64F4DA9E-6ADD-406B-8824-9697822D9434}"/>
          </ac:picMkLst>
        </pc:picChg>
      </pc:sldChg>
      <pc:sldChg chg="addSp delSp modSp mod">
        <pc:chgData name="Anne Dehaen" userId="dd5cf3d5-f72f-4957-8c3a-681aa483c101" providerId="ADAL" clId="{3CF9D643-7454-49EC-9077-46206E6C66E2}" dt="2021-04-01T11:56:54.206" v="15"/>
        <pc:sldMkLst>
          <pc:docMk/>
          <pc:sldMk cId="557475416" sldId="261"/>
        </pc:sldMkLst>
        <pc:picChg chg="del">
          <ac:chgData name="Anne Dehaen" userId="dd5cf3d5-f72f-4957-8c3a-681aa483c101" providerId="ADAL" clId="{3CF9D643-7454-49EC-9077-46206E6C66E2}" dt="2021-04-01T11:56:53.076" v="14" actId="478"/>
          <ac:picMkLst>
            <pc:docMk/>
            <pc:sldMk cId="557475416" sldId="261"/>
            <ac:picMk id="17" creationId="{6A4CA1C8-8D22-4C9C-BB6C-3B92E9C8051C}"/>
          </ac:picMkLst>
        </pc:picChg>
        <pc:picChg chg="del">
          <ac:chgData name="Anne Dehaen" userId="dd5cf3d5-f72f-4957-8c3a-681aa483c101" providerId="ADAL" clId="{3CF9D643-7454-49EC-9077-46206E6C66E2}" dt="2021-04-01T11:56:53.076" v="14" actId="478"/>
          <ac:picMkLst>
            <pc:docMk/>
            <pc:sldMk cId="557475416" sldId="261"/>
            <ac:picMk id="18" creationId="{C4DF48EB-CE82-4570-8499-14548795438D}"/>
          </ac:picMkLst>
        </pc:picChg>
        <pc:picChg chg="add mod">
          <ac:chgData name="Anne Dehaen" userId="dd5cf3d5-f72f-4957-8c3a-681aa483c101" providerId="ADAL" clId="{3CF9D643-7454-49EC-9077-46206E6C66E2}" dt="2021-04-01T11:56:54.206" v="15"/>
          <ac:picMkLst>
            <pc:docMk/>
            <pc:sldMk cId="557475416" sldId="261"/>
            <ac:picMk id="19" creationId="{C5E9CF33-759A-41AF-BB80-D817A5720EA1}"/>
          </ac:picMkLst>
        </pc:picChg>
        <pc:picChg chg="add mod">
          <ac:chgData name="Anne Dehaen" userId="dd5cf3d5-f72f-4957-8c3a-681aa483c101" providerId="ADAL" clId="{3CF9D643-7454-49EC-9077-46206E6C66E2}" dt="2021-04-01T11:56:54.206" v="15"/>
          <ac:picMkLst>
            <pc:docMk/>
            <pc:sldMk cId="557475416" sldId="261"/>
            <ac:picMk id="20" creationId="{2077B28A-0681-42C0-8F31-DB6DF2E211A0}"/>
          </ac:picMkLst>
        </pc:picChg>
      </pc:sldChg>
      <pc:sldChg chg="addSp delSp modSp mod">
        <pc:chgData name="Anne Dehaen" userId="dd5cf3d5-f72f-4957-8c3a-681aa483c101" providerId="ADAL" clId="{3CF9D643-7454-49EC-9077-46206E6C66E2}" dt="2021-04-01T11:57:01.370" v="17"/>
        <pc:sldMkLst>
          <pc:docMk/>
          <pc:sldMk cId="902727841" sldId="262"/>
        </pc:sldMkLst>
        <pc:picChg chg="del">
          <ac:chgData name="Anne Dehaen" userId="dd5cf3d5-f72f-4957-8c3a-681aa483c101" providerId="ADAL" clId="{3CF9D643-7454-49EC-9077-46206E6C66E2}" dt="2021-04-01T11:57:00.546" v="16" actId="478"/>
          <ac:picMkLst>
            <pc:docMk/>
            <pc:sldMk cId="902727841" sldId="262"/>
            <ac:picMk id="11" creationId="{9C8E6B6D-7491-4A72-85EB-9BF1D5ABE1B4}"/>
          </ac:picMkLst>
        </pc:picChg>
        <pc:picChg chg="add mod">
          <ac:chgData name="Anne Dehaen" userId="dd5cf3d5-f72f-4957-8c3a-681aa483c101" providerId="ADAL" clId="{3CF9D643-7454-49EC-9077-46206E6C66E2}" dt="2021-04-01T11:57:01.370" v="17"/>
          <ac:picMkLst>
            <pc:docMk/>
            <pc:sldMk cId="902727841" sldId="262"/>
            <ac:picMk id="12" creationId="{39545745-1E60-4CB1-8CCC-35321DD5A3B9}"/>
          </ac:picMkLst>
        </pc:picChg>
      </pc:sldChg>
      <pc:sldMasterChg chg="addSp delSp modSp mod modSldLayout">
        <pc:chgData name="Anne Dehaen" userId="dd5cf3d5-f72f-4957-8c3a-681aa483c101" providerId="ADAL" clId="{3CF9D643-7454-49EC-9077-46206E6C66E2}" dt="2021-04-01T11:56:36.275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3CF9D643-7454-49EC-9077-46206E6C66E2}" dt="2021-04-01T11:56:16.464" v="2" actId="478"/>
          <ac:picMkLst>
            <pc:docMk/>
            <pc:sldMasterMk cId="0" sldId="2147483777"/>
            <ac:picMk id="13" creationId="{69AB6A18-BBC8-4F98-8021-B51CCE9A0EEA}"/>
          </ac:picMkLst>
        </pc:picChg>
        <pc:picChg chg="add mod">
          <ac:chgData name="Anne Dehaen" userId="dd5cf3d5-f72f-4957-8c3a-681aa483c101" providerId="ADAL" clId="{3CF9D643-7454-49EC-9077-46206E6C66E2}" dt="2021-04-01T11:56:17.483" v="3"/>
          <ac:picMkLst>
            <pc:docMk/>
            <pc:sldMasterMk cId="0" sldId="2147483777"/>
            <ac:picMk id="14" creationId="{0E2BA53F-F482-4725-8CF6-CC5920BB058A}"/>
          </ac:picMkLst>
        </pc:picChg>
        <pc:sldLayoutChg chg="addSp delSp modSp mod">
          <pc:chgData name="Anne Dehaen" userId="dd5cf3d5-f72f-4957-8c3a-681aa483c101" providerId="ADAL" clId="{3CF9D643-7454-49EC-9077-46206E6C66E2}" dt="2021-04-01T11:56:36.275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3CF9D643-7454-49EC-9077-46206E6C66E2}" dt="2021-04-01T11:56:35.589" v="10" actId="478"/>
            <ac:picMkLst>
              <pc:docMk/>
              <pc:sldMasterMk cId="0" sldId="2147483777"/>
              <pc:sldLayoutMk cId="1833643519" sldId="2147484106"/>
              <ac:picMk id="17" creationId="{735AAC5B-BD10-42D4-990C-D0C350F41EC0}"/>
            </ac:picMkLst>
          </pc:picChg>
          <pc:picChg chg="add mod">
            <ac:chgData name="Anne Dehaen" userId="dd5cf3d5-f72f-4957-8c3a-681aa483c101" providerId="ADAL" clId="{3CF9D643-7454-49EC-9077-46206E6C66E2}" dt="2021-04-01T11:56:36.275" v="11"/>
            <ac:picMkLst>
              <pc:docMk/>
              <pc:sldMasterMk cId="0" sldId="2147483777"/>
              <pc:sldLayoutMk cId="1833643519" sldId="2147484106"/>
              <ac:picMk id="18" creationId="{6AFD4F9B-1976-4F46-998D-4329244A36EE}"/>
            </ac:picMkLst>
          </pc:picChg>
        </pc:sldLayoutChg>
      </pc:sldMasterChg>
      <pc:sldMasterChg chg="modSldLayout">
        <pc:chgData name="Anne Dehaen" userId="dd5cf3d5-f72f-4957-8c3a-681aa483c101" providerId="ADAL" clId="{3CF9D643-7454-49EC-9077-46206E6C66E2}" dt="2021-04-01T11:56:26.235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3CF9D643-7454-49EC-9077-46206E6C66E2}" dt="2021-04-01T11:56:07.988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3CF9D643-7454-49EC-9077-46206E6C66E2}" dt="2021-04-01T11:56:06.839" v="0" actId="478"/>
            <ac:picMkLst>
              <pc:docMk/>
              <pc:sldMasterMk cId="1811548678" sldId="2147484114"/>
              <pc:sldLayoutMk cId="381238430" sldId="2147483648"/>
              <ac:picMk id="11" creationId="{19BB9040-0822-4F85-8837-3E04B174F312}"/>
            </ac:picMkLst>
          </pc:picChg>
          <pc:picChg chg="add mod">
            <ac:chgData name="Anne Dehaen" userId="dd5cf3d5-f72f-4957-8c3a-681aa483c101" providerId="ADAL" clId="{3CF9D643-7454-49EC-9077-46206E6C66E2}" dt="2021-04-01T11:56:07.988" v="1"/>
            <ac:picMkLst>
              <pc:docMk/>
              <pc:sldMasterMk cId="1811548678" sldId="2147484114"/>
              <pc:sldLayoutMk cId="381238430" sldId="2147483648"/>
              <ac:picMk id="12" creationId="{C1F2FEB8-1AC8-4173-B90A-B3C5D7AEE4EB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1.36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3CF9D643-7454-49EC-9077-46206E6C66E2}" dt="2021-04-01T11:56:20.420" v="4" actId="478"/>
            <ac:picMkLst>
              <pc:docMk/>
              <pc:sldMasterMk cId="1811548678" sldId="2147484114"/>
              <pc:sldLayoutMk cId="3523788952" sldId="2147483649"/>
              <ac:picMk id="12" creationId="{F82103F2-C003-4DD9-AB7D-AE9BD2A92A91}"/>
            </ac:picMkLst>
          </pc:picChg>
          <pc:picChg chg="add mod">
            <ac:chgData name="Anne Dehaen" userId="dd5cf3d5-f72f-4957-8c3a-681aa483c101" providerId="ADAL" clId="{3CF9D643-7454-49EC-9077-46206E6C66E2}" dt="2021-04-01T11:56:21.360" v="5"/>
            <ac:picMkLst>
              <pc:docMk/>
              <pc:sldMasterMk cId="1811548678" sldId="2147484114"/>
              <pc:sldLayoutMk cId="3523788952" sldId="2147483649"/>
              <ac:picMk id="13" creationId="{A49AB78E-542E-4216-9E40-E865F687629E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3.913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3CF9D643-7454-49EC-9077-46206E6C66E2}" dt="2021-04-01T11:56:22.794" v="6" actId="478"/>
            <ac:picMkLst>
              <pc:docMk/>
              <pc:sldMasterMk cId="1811548678" sldId="2147484114"/>
              <pc:sldLayoutMk cId="4196090107" sldId="2147483651"/>
              <ac:picMk id="9" creationId="{D8CB1A69-D2B0-4940-BB3E-57412BB22F6D}"/>
            </ac:picMkLst>
          </pc:picChg>
          <pc:picChg chg="add mod">
            <ac:chgData name="Anne Dehaen" userId="dd5cf3d5-f72f-4957-8c3a-681aa483c101" providerId="ADAL" clId="{3CF9D643-7454-49EC-9077-46206E6C66E2}" dt="2021-04-01T11:56:23.913" v="7"/>
            <ac:picMkLst>
              <pc:docMk/>
              <pc:sldMasterMk cId="1811548678" sldId="2147484114"/>
              <pc:sldLayoutMk cId="4196090107" sldId="2147483651"/>
              <ac:picMk id="10" creationId="{410F0004-4CFD-412E-BD1B-77B6D5D827BD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6.235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3CF9D643-7454-49EC-9077-46206E6C66E2}" dt="2021-04-01T11:56:25.200" v="8" actId="478"/>
            <ac:picMkLst>
              <pc:docMk/>
              <pc:sldMasterMk cId="1811548678" sldId="2147484114"/>
              <pc:sldLayoutMk cId="2810974587" sldId="2147483653"/>
              <ac:picMk id="11" creationId="{5C8A613E-C192-4A5B-B5F8-12D0B918C65A}"/>
            </ac:picMkLst>
          </pc:picChg>
          <pc:picChg chg="add mod">
            <ac:chgData name="Anne Dehaen" userId="dd5cf3d5-f72f-4957-8c3a-681aa483c101" providerId="ADAL" clId="{3CF9D643-7454-49EC-9077-46206E6C66E2}" dt="2021-04-01T11:56:26.235" v="9"/>
            <ac:picMkLst>
              <pc:docMk/>
              <pc:sldMasterMk cId="1811548678" sldId="2147484114"/>
              <pc:sldLayoutMk cId="2810974587" sldId="2147483653"/>
              <ac:picMk id="12" creationId="{215E28A3-1135-462D-B9F4-D8C744440C3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18658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19654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161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13566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368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196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410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C1F2FEB8-1AC8-4173-B90A-B3C5D7AEE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A49AB78E-542E-4216-9E40-E865F6876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410F0004-4CFD-412E-BD1B-77B6D5D82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8" name="Afbeelding 9">
            <a:extLst>
              <a:ext uri="{FF2B5EF4-FFF2-40B4-BE49-F238E27FC236}">
                <a16:creationId xmlns:a16="http://schemas.microsoft.com/office/drawing/2014/main" id="{6AFD4F9B-1976-4F46-998D-4329244A3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215E28A3-1135-462D-B9F4-D8C74444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04668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51724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0455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174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495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264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0E2BA53F-F482-4725-8CF6-CC5920BB05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07" r:id="rId17"/>
    <p:sldLayoutId id="2147484108" r:id="rId18"/>
    <p:sldLayoutId id="2147484109" r:id="rId19"/>
    <p:sldLayoutId id="2147484110" r:id="rId20"/>
    <p:sldLayoutId id="2147484116" r:id="rId21"/>
    <p:sldLayoutId id="2147484117" r:id="rId22"/>
    <p:sldLayoutId id="2147484111" r:id="rId23"/>
    <p:sldLayoutId id="2147484113" r:id="rId24"/>
    <p:sldLayoutId id="2147484112" r:id="rId25"/>
    <p:sldLayoutId id="2147484102" r:id="rId26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60BF1C6B-C32F-D5CB-AAE8-3D52F8C4C8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4676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3896" y="1500371"/>
            <a:ext cx="3762375" cy="1945955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Afbeelding 17">
            <a:extLst>
              <a:ext uri="{FF2B5EF4-FFF2-40B4-BE49-F238E27FC236}">
                <a16:creationId xmlns:a16="http://schemas.microsoft.com/office/drawing/2014/main" id="{C5E9CF33-759A-41AF-BB80-D817A572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  <p:pic>
        <p:nvPicPr>
          <p:cNvPr id="20" name="Afbeelding 8">
            <a:extLst>
              <a:ext uri="{FF2B5EF4-FFF2-40B4-BE49-F238E27FC236}">
                <a16:creationId xmlns:a16="http://schemas.microsoft.com/office/drawing/2014/main" id="{2077B28A-0681-42C0-8F31-DB6DF2E2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96" y="903124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7FBD459A-9112-6C22-D991-27FC122CF1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39545745-1E60-4CB1-8CCC-35321DD5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08ABD630-34AB-8136-F3BF-2BEB754E0C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1B86BC98-F2F7-3A06-7BFA-30C0E201E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4625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58</cp:revision>
  <dcterms:created xsi:type="dcterms:W3CDTF">2020-12-07T09:05:54Z</dcterms:created>
  <dcterms:modified xsi:type="dcterms:W3CDTF">2025-03-28T13:43:17Z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