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1" autoAdjust="0"/>
    <p:restoredTop sz="96344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92" y="1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F7A198BA-D41D-4D2B-A390-EA3224BEE7FD}"/>
    <pc:docChg chg="custSel modSld modMainMaster">
      <pc:chgData name="Anne Dehaen" userId="dd5cf3d5-f72f-4957-8c3a-681aa483c101" providerId="ADAL" clId="{F7A198BA-D41D-4D2B-A390-EA3224BEE7FD}" dt="2021-04-01T11:32:52.582" v="19"/>
      <pc:docMkLst>
        <pc:docMk/>
      </pc:docMkLst>
      <pc:sldChg chg="addSp delSp modSp mod">
        <pc:chgData name="Anne Dehaen" userId="dd5cf3d5-f72f-4957-8c3a-681aa483c101" providerId="ADAL" clId="{F7A198BA-D41D-4D2B-A390-EA3224BEE7FD}" dt="2021-04-01T11:32:28.708" v="15"/>
        <pc:sldMkLst>
          <pc:docMk/>
          <pc:sldMk cId="964587325" sldId="259"/>
        </pc:sldMkLst>
        <pc:picChg chg="add mod">
          <ac:chgData name="Anne Dehaen" userId="dd5cf3d5-f72f-4957-8c3a-681aa483c101" providerId="ADAL" clId="{F7A198BA-D41D-4D2B-A390-EA3224BEE7FD}" dt="2021-04-01T11:32:28.708" v="15"/>
          <ac:picMkLst>
            <pc:docMk/>
            <pc:sldMk cId="964587325" sldId="259"/>
            <ac:picMk id="4" creationId="{F1A2EF4E-DC5F-4D05-B2CE-90CA648F27DF}"/>
          </ac:picMkLst>
        </pc:picChg>
        <pc:picChg chg="del">
          <ac:chgData name="Anne Dehaen" userId="dd5cf3d5-f72f-4957-8c3a-681aa483c101" providerId="ADAL" clId="{F7A198BA-D41D-4D2B-A390-EA3224BEE7FD}" dt="2021-04-01T11:32:27.698" v="14" actId="478"/>
          <ac:picMkLst>
            <pc:docMk/>
            <pc:sldMk cId="964587325" sldId="259"/>
            <ac:picMk id="12" creationId="{172A8EC7-F0F1-1F43-B83F-6CE5A32F0CA1}"/>
          </ac:picMkLst>
        </pc:picChg>
      </pc:sldChg>
      <pc:sldChg chg="addSp delSp modSp mod">
        <pc:chgData name="Anne Dehaen" userId="dd5cf3d5-f72f-4957-8c3a-681aa483c101" providerId="ADAL" clId="{F7A198BA-D41D-4D2B-A390-EA3224BEE7FD}" dt="2021-04-01T11:32:43.879" v="17"/>
        <pc:sldMkLst>
          <pc:docMk/>
          <pc:sldMk cId="557475416" sldId="261"/>
        </pc:sldMkLst>
        <pc:picChg chg="del">
          <ac:chgData name="Anne Dehaen" userId="dd5cf3d5-f72f-4957-8c3a-681aa483c101" providerId="ADAL" clId="{F7A198BA-D41D-4D2B-A390-EA3224BEE7FD}" dt="2021-04-01T11:32:42.558" v="16" actId="478"/>
          <ac:picMkLst>
            <pc:docMk/>
            <pc:sldMk cId="557475416" sldId="261"/>
            <ac:picMk id="6" creationId="{7B71A27C-D8C3-D14E-AF65-F3F3BE5082A3}"/>
          </ac:picMkLst>
        </pc:picChg>
        <pc:picChg chg="add mod">
          <ac:chgData name="Anne Dehaen" userId="dd5cf3d5-f72f-4957-8c3a-681aa483c101" providerId="ADAL" clId="{F7A198BA-D41D-4D2B-A390-EA3224BEE7FD}" dt="2021-04-01T11:32:43.879" v="17"/>
          <ac:picMkLst>
            <pc:docMk/>
            <pc:sldMk cId="557475416" sldId="261"/>
            <ac:picMk id="7" creationId="{CCB36B3C-AB55-4626-B24F-9287ED974DE6}"/>
          </ac:picMkLst>
        </pc:picChg>
        <pc:picChg chg="add mod">
          <ac:chgData name="Anne Dehaen" userId="dd5cf3d5-f72f-4957-8c3a-681aa483c101" providerId="ADAL" clId="{F7A198BA-D41D-4D2B-A390-EA3224BEE7FD}" dt="2021-04-01T11:32:43.879" v="17"/>
          <ac:picMkLst>
            <pc:docMk/>
            <pc:sldMk cId="557475416" sldId="261"/>
            <ac:picMk id="8" creationId="{C89C3369-70F7-4B1A-AE0C-BB6C039A741A}"/>
          </ac:picMkLst>
        </pc:picChg>
        <pc:picChg chg="del">
          <ac:chgData name="Anne Dehaen" userId="dd5cf3d5-f72f-4957-8c3a-681aa483c101" providerId="ADAL" clId="{F7A198BA-D41D-4D2B-A390-EA3224BEE7FD}" dt="2021-04-01T11:32:42.558" v="16" actId="478"/>
          <ac:picMkLst>
            <pc:docMk/>
            <pc:sldMk cId="557475416" sldId="261"/>
            <ac:picMk id="15" creationId="{F105CF84-D0C3-AB48-8FAD-A31CDB951533}"/>
          </ac:picMkLst>
        </pc:picChg>
      </pc:sldChg>
      <pc:sldChg chg="addSp delSp modSp mod">
        <pc:chgData name="Anne Dehaen" userId="dd5cf3d5-f72f-4957-8c3a-681aa483c101" providerId="ADAL" clId="{F7A198BA-D41D-4D2B-A390-EA3224BEE7FD}" dt="2021-04-01T11:32:52.582" v="19"/>
        <pc:sldMkLst>
          <pc:docMk/>
          <pc:sldMk cId="902727841" sldId="262"/>
        </pc:sldMkLst>
        <pc:picChg chg="del">
          <ac:chgData name="Anne Dehaen" userId="dd5cf3d5-f72f-4957-8c3a-681aa483c101" providerId="ADAL" clId="{F7A198BA-D41D-4D2B-A390-EA3224BEE7FD}" dt="2021-04-01T11:32:51.409" v="18" actId="478"/>
          <ac:picMkLst>
            <pc:docMk/>
            <pc:sldMk cId="902727841" sldId="262"/>
            <ac:picMk id="5" creationId="{9FCC6430-FDC7-2A45-9FD1-E78AA662F6A8}"/>
          </ac:picMkLst>
        </pc:picChg>
        <pc:picChg chg="add mod">
          <ac:chgData name="Anne Dehaen" userId="dd5cf3d5-f72f-4957-8c3a-681aa483c101" providerId="ADAL" clId="{F7A198BA-D41D-4D2B-A390-EA3224BEE7FD}" dt="2021-04-01T11:32:52.582" v="19"/>
          <ac:picMkLst>
            <pc:docMk/>
            <pc:sldMk cId="902727841" sldId="262"/>
            <ac:picMk id="6" creationId="{B174B5BA-4E8D-497B-82CE-39E86DAC22AA}"/>
          </ac:picMkLst>
        </pc:picChg>
      </pc:sldChg>
      <pc:sldMasterChg chg="addSp delSp modSp mod modSldLayout">
        <pc:chgData name="Anne Dehaen" userId="dd5cf3d5-f72f-4957-8c3a-681aa483c101" providerId="ADAL" clId="{F7A198BA-D41D-4D2B-A390-EA3224BEE7FD}" dt="2021-04-01T11:32:02.028" v="13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F7A198BA-D41D-4D2B-A390-EA3224BEE7FD}" dt="2021-04-01T11:31:27.837" v="2" actId="478"/>
          <ac:picMkLst>
            <pc:docMk/>
            <pc:sldMasterMk cId="0" sldId="2147483777"/>
            <ac:picMk id="6" creationId="{CAC20689-EFA5-1445-89C0-42F157738DE1}"/>
          </ac:picMkLst>
        </pc:picChg>
        <pc:picChg chg="add mod">
          <ac:chgData name="Anne Dehaen" userId="dd5cf3d5-f72f-4957-8c3a-681aa483c101" providerId="ADAL" clId="{F7A198BA-D41D-4D2B-A390-EA3224BEE7FD}" dt="2021-04-01T11:31:28.956" v="3"/>
          <ac:picMkLst>
            <pc:docMk/>
            <pc:sldMasterMk cId="0" sldId="2147483777"/>
            <ac:picMk id="8" creationId="{B5885C14-63AF-47A0-B723-2583EEA303E2}"/>
          </ac:picMkLst>
        </pc:picChg>
        <pc:sldLayoutChg chg="addSp delSp modSp mod">
          <pc:chgData name="Anne Dehaen" userId="dd5cf3d5-f72f-4957-8c3a-681aa483c101" providerId="ADAL" clId="{F7A198BA-D41D-4D2B-A390-EA3224BEE7FD}" dt="2021-04-01T11:32:02.028" v="13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F7A198BA-D41D-4D2B-A390-EA3224BEE7FD}" dt="2021-04-01T11:32:00.988" v="12" actId="478"/>
            <ac:picMkLst>
              <pc:docMk/>
              <pc:sldMasterMk cId="0" sldId="2147483777"/>
              <pc:sldLayoutMk cId="1833643519" sldId="2147484106"/>
              <ac:picMk id="10" creationId="{9383AC61-44D7-9E4C-BDF1-D20A908A6389}"/>
            </ac:picMkLst>
          </pc:picChg>
          <pc:picChg chg="add del mod">
            <ac:chgData name="Anne Dehaen" userId="dd5cf3d5-f72f-4957-8c3a-681aa483c101" providerId="ADAL" clId="{F7A198BA-D41D-4D2B-A390-EA3224BEE7FD}" dt="2021-04-01T11:32:00.155" v="11"/>
            <ac:picMkLst>
              <pc:docMk/>
              <pc:sldMasterMk cId="0" sldId="2147483777"/>
              <pc:sldLayoutMk cId="1833643519" sldId="2147484106"/>
              <ac:picMk id="12" creationId="{A07FBD45-14CE-4819-A8E8-C9ECD235C8AF}"/>
            </ac:picMkLst>
          </pc:picChg>
          <pc:picChg chg="add mod">
            <ac:chgData name="Anne Dehaen" userId="dd5cf3d5-f72f-4957-8c3a-681aa483c101" providerId="ADAL" clId="{F7A198BA-D41D-4D2B-A390-EA3224BEE7FD}" dt="2021-04-01T11:32:02.028" v="13"/>
            <ac:picMkLst>
              <pc:docMk/>
              <pc:sldMasterMk cId="0" sldId="2147483777"/>
              <pc:sldLayoutMk cId="1833643519" sldId="2147484106"/>
              <ac:picMk id="13" creationId="{418C4C0C-384E-405D-BCDE-A8D0D367801A}"/>
            </ac:picMkLst>
          </pc:picChg>
        </pc:sldLayoutChg>
      </pc:sldMasterChg>
      <pc:sldMasterChg chg="modSldLayout">
        <pc:chgData name="Anne Dehaen" userId="dd5cf3d5-f72f-4957-8c3a-681aa483c101" providerId="ADAL" clId="{F7A198BA-D41D-4D2B-A390-EA3224BEE7FD}" dt="2021-04-01T11:31:50.09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F7A198BA-D41D-4D2B-A390-EA3224BEE7FD}" dt="2021-04-01T11:31:19.300" v="1"/>
          <pc:sldLayoutMkLst>
            <pc:docMk/>
            <pc:sldMasterMk cId="1811548678" sldId="2147484114"/>
            <pc:sldLayoutMk cId="381238430" sldId="2147483648"/>
          </pc:sldLayoutMkLst>
          <pc:picChg chg="add mod">
            <ac:chgData name="Anne Dehaen" userId="dd5cf3d5-f72f-4957-8c3a-681aa483c101" providerId="ADAL" clId="{F7A198BA-D41D-4D2B-A390-EA3224BEE7FD}" dt="2021-04-01T11:31:19.300" v="1"/>
            <ac:picMkLst>
              <pc:docMk/>
              <pc:sldMasterMk cId="1811548678" sldId="2147484114"/>
              <pc:sldLayoutMk cId="381238430" sldId="2147483648"/>
              <ac:picMk id="6" creationId="{27570E6B-31A6-4392-B36E-E38F9C3DE2E3}"/>
            </ac:picMkLst>
          </pc:picChg>
          <pc:picChg chg="del">
            <ac:chgData name="Anne Dehaen" userId="dd5cf3d5-f72f-4957-8c3a-681aa483c101" providerId="ADAL" clId="{F7A198BA-D41D-4D2B-A390-EA3224BEE7FD}" dt="2021-04-01T11:31:18.215" v="0" actId="478"/>
            <ac:picMkLst>
              <pc:docMk/>
              <pc:sldMasterMk cId="1811548678" sldId="2147484114"/>
              <pc:sldLayoutMk cId="381238430" sldId="2147483648"/>
              <ac:picMk id="8" creationId="{2DB55F62-264C-6643-968D-4B048C7EF8A7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42.076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F7A198BA-D41D-4D2B-A390-EA3224BEE7FD}" dt="2021-04-01T11:31:40.820" v="4" actId="478"/>
            <ac:picMkLst>
              <pc:docMk/>
              <pc:sldMasterMk cId="1811548678" sldId="2147484114"/>
              <pc:sldLayoutMk cId="3523788952" sldId="2147483649"/>
              <ac:picMk id="7" creationId="{AAEBF5C9-24F6-2548-BEBB-C64A9D33F830}"/>
            </ac:picMkLst>
          </pc:picChg>
          <pc:picChg chg="add mod">
            <ac:chgData name="Anne Dehaen" userId="dd5cf3d5-f72f-4957-8c3a-681aa483c101" providerId="ADAL" clId="{F7A198BA-D41D-4D2B-A390-EA3224BEE7FD}" dt="2021-04-01T11:31:42.076" v="5"/>
            <ac:picMkLst>
              <pc:docMk/>
              <pc:sldMasterMk cId="1811548678" sldId="2147484114"/>
              <pc:sldLayoutMk cId="3523788952" sldId="2147483649"/>
              <ac:picMk id="8" creationId="{B3AFAE9A-4002-44BC-8D99-3C8613BADA1A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47.058" v="7"/>
          <pc:sldLayoutMkLst>
            <pc:docMk/>
            <pc:sldMasterMk cId="1811548678" sldId="2147484114"/>
            <pc:sldLayoutMk cId="4196090107" sldId="2147483651"/>
          </pc:sldLayoutMkLst>
          <pc:picChg chg="add mod">
            <ac:chgData name="Anne Dehaen" userId="dd5cf3d5-f72f-4957-8c3a-681aa483c101" providerId="ADAL" clId="{F7A198BA-D41D-4D2B-A390-EA3224BEE7FD}" dt="2021-04-01T11:31:47.058" v="7"/>
            <ac:picMkLst>
              <pc:docMk/>
              <pc:sldMasterMk cId="1811548678" sldId="2147484114"/>
              <pc:sldLayoutMk cId="4196090107" sldId="2147483651"/>
              <ac:picMk id="4" creationId="{93099B46-01E8-4C0A-809F-BE6360C4E0B4}"/>
            </ac:picMkLst>
          </pc:picChg>
          <pc:picChg chg="del">
            <ac:chgData name="Anne Dehaen" userId="dd5cf3d5-f72f-4957-8c3a-681aa483c101" providerId="ADAL" clId="{F7A198BA-D41D-4D2B-A390-EA3224BEE7FD}" dt="2021-04-01T11:31:46.102" v="6" actId="478"/>
            <ac:picMkLst>
              <pc:docMk/>
              <pc:sldMasterMk cId="1811548678" sldId="2147484114"/>
              <pc:sldLayoutMk cId="4196090107" sldId="2147483651"/>
              <ac:picMk id="5" creationId="{DE4E724A-7707-FC4D-9250-E06299DC6BA1}"/>
            </ac:picMkLst>
          </pc:picChg>
        </pc:sldLayoutChg>
        <pc:sldLayoutChg chg="addSp delSp modSp mod">
          <pc:chgData name="Anne Dehaen" userId="dd5cf3d5-f72f-4957-8c3a-681aa483c101" providerId="ADAL" clId="{F7A198BA-D41D-4D2B-A390-EA3224BEE7FD}" dt="2021-04-01T11:31:50.096" v="9"/>
          <pc:sldLayoutMkLst>
            <pc:docMk/>
            <pc:sldMasterMk cId="1811548678" sldId="2147484114"/>
            <pc:sldLayoutMk cId="2810974587" sldId="2147483653"/>
          </pc:sldLayoutMkLst>
          <pc:picChg chg="add mod">
            <ac:chgData name="Anne Dehaen" userId="dd5cf3d5-f72f-4957-8c3a-681aa483c101" providerId="ADAL" clId="{F7A198BA-D41D-4D2B-A390-EA3224BEE7FD}" dt="2021-04-01T11:31:50.096" v="9"/>
            <ac:picMkLst>
              <pc:docMk/>
              <pc:sldMasterMk cId="1811548678" sldId="2147484114"/>
              <pc:sldLayoutMk cId="2810974587" sldId="2147483653"/>
              <ac:picMk id="6" creationId="{208C54D4-E628-49C8-8147-6054AB1CEC5D}"/>
            </ac:picMkLst>
          </pc:picChg>
          <pc:picChg chg="del">
            <ac:chgData name="Anne Dehaen" userId="dd5cf3d5-f72f-4957-8c3a-681aa483c101" providerId="ADAL" clId="{F7A198BA-D41D-4D2B-A390-EA3224BEE7FD}" dt="2021-04-01T11:31:49.342" v="8" actId="478"/>
            <ac:picMkLst>
              <pc:docMk/>
              <pc:sldMasterMk cId="1811548678" sldId="2147484114"/>
              <pc:sldLayoutMk cId="2810974587" sldId="2147483653"/>
              <ac:picMk id="7" creationId="{58CAD106-4265-F948-934E-A324A44476A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72089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7570E6B-31A6-4392-B36E-E38F9C3DE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2761" y="1426987"/>
            <a:ext cx="274647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3AFAE9A-4002-44BC-8D99-3C8613BAD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3099B46-01E8-4C0A-809F-BE6360C4E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08C54D4-E628-49C8-8147-6054AB1CE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418C4C0C-384E-405D-BCDE-A8D0D3678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19850" y="624687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67830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1291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7514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966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540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32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5885C14-63AF-47A0-B723-2583EEA303E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738046D2-F425-50D0-CD8C-A2B38A2C10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00447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9667" y="1500371"/>
            <a:ext cx="3762375" cy="1945955"/>
          </a:xfrm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CCB36B3C-AB55-4626-B24F-9287ED97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9667" y="904288"/>
            <a:ext cx="457549" cy="424644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89C3369-70F7-4B1A-AE0C-BB6C039A7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428235"/>
            <a:ext cx="86514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485C9DD8-677C-A6CB-4240-A059251A7A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74B5BA-4E8D-497B-82CE-39E86DAC2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32" y="904290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BDDBE516-F01C-E1C5-918B-85011AC8A2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A7076168-71CA-0FEA-D871-C8F3DF8D3E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4587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51</cp:revision>
  <dcterms:created xsi:type="dcterms:W3CDTF">2020-12-07T09:05:54Z</dcterms:created>
  <dcterms:modified xsi:type="dcterms:W3CDTF">2025-03-28T13:28:51Z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