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77" r:id="rId4"/>
    <p:sldMasterId id="2147484114" r:id="rId5"/>
  </p:sldMasterIdLst>
  <p:sldIdLst>
    <p:sldId id="257" r:id="rId6"/>
    <p:sldId id="258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8" r:id="rId15"/>
    <p:sldId id="273" r:id="rId16"/>
    <p:sldId id="274" r:id="rId17"/>
    <p:sldId id="270" r:id="rId18"/>
    <p:sldId id="271" r:id="rId19"/>
    <p:sldId id="272" r:id="rId20"/>
  </p:sldIdLst>
  <p:sldSz cx="12192000" cy="6858000"/>
  <p:notesSz cx="6805613" cy="9944100"/>
  <p:defaultTextStyle>
    <a:defPPr>
      <a:defRPr lang="nl-B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1pPr>
    <a:lvl2pPr marL="60958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2pPr>
    <a:lvl3pPr marL="121917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3pPr>
    <a:lvl4pPr marL="1828754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4pPr>
    <a:lvl5pPr marL="2438339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5pPr>
    <a:lvl6pPr marL="3047924" algn="l" defTabSz="121917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6pPr>
    <a:lvl7pPr marL="3657509" algn="l" defTabSz="121917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7pPr>
    <a:lvl8pPr marL="4267093" algn="l" defTabSz="121917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8pPr>
    <a:lvl9pPr marL="4876678" algn="l" defTabSz="121917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196">
          <p15:clr>
            <a:srgbClr val="A4A3A4"/>
          </p15:clr>
        </p15:guide>
        <p15:guide id="2" orient="horz" pos="3127">
          <p15:clr>
            <a:srgbClr val="A4A3A4"/>
          </p15:clr>
        </p15:guide>
        <p15:guide id="3" pos="197">
          <p15:clr>
            <a:srgbClr val="A4A3A4"/>
          </p15:clr>
        </p15:guide>
        <p15:guide id="4" pos="2144">
          <p15:clr>
            <a:srgbClr val="A4A3A4"/>
          </p15:clr>
        </p15:guide>
        <p15:guide id="5" pos="409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593" autoAdjust="0"/>
    <p:restoredTop sz="95193" autoAdjust="0"/>
  </p:normalViewPr>
  <p:slideViewPr>
    <p:cSldViewPr snapToGrid="0" snapToObjects="1" showGuides="1">
      <p:cViewPr>
        <p:scale>
          <a:sx n="107" d="100"/>
          <a:sy n="107" d="100"/>
        </p:scale>
        <p:origin x="3360" y="112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>
        <p:guide orient="horz" pos="196"/>
        <p:guide orient="horz" pos="3127"/>
        <p:guide pos="197"/>
        <p:guide pos="2144"/>
        <p:guide pos="409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e Dehaen" userId="dd5cf3d5-f72f-4957-8c3a-681aa483c101" providerId="ADAL" clId="{780A4101-3193-43DF-87F2-FC5E8C6FE8D3}"/>
    <pc:docChg chg="custSel modSld modMainMaster">
      <pc:chgData name="Anne Dehaen" userId="dd5cf3d5-f72f-4957-8c3a-681aa483c101" providerId="ADAL" clId="{780A4101-3193-43DF-87F2-FC5E8C6FE8D3}" dt="2021-04-01T09:40:54.012" v="19"/>
      <pc:docMkLst>
        <pc:docMk/>
      </pc:docMkLst>
      <pc:sldChg chg="addSp delSp modSp mod">
        <pc:chgData name="Anne Dehaen" userId="dd5cf3d5-f72f-4957-8c3a-681aa483c101" providerId="ADAL" clId="{780A4101-3193-43DF-87F2-FC5E8C6FE8D3}" dt="2021-04-01T09:40:26.241" v="13"/>
        <pc:sldMkLst>
          <pc:docMk/>
          <pc:sldMk cId="964587325" sldId="259"/>
        </pc:sldMkLst>
        <pc:picChg chg="del">
          <ac:chgData name="Anne Dehaen" userId="dd5cf3d5-f72f-4957-8c3a-681aa483c101" providerId="ADAL" clId="{780A4101-3193-43DF-87F2-FC5E8C6FE8D3}" dt="2021-04-01T09:40:24.921" v="12" actId="478"/>
          <ac:picMkLst>
            <pc:docMk/>
            <pc:sldMk cId="964587325" sldId="259"/>
            <ac:picMk id="4" creationId="{5A2C668D-8CCC-4D92-A414-EAC30B7F9B27}"/>
          </ac:picMkLst>
        </pc:picChg>
        <pc:picChg chg="add mod">
          <ac:chgData name="Anne Dehaen" userId="dd5cf3d5-f72f-4957-8c3a-681aa483c101" providerId="ADAL" clId="{780A4101-3193-43DF-87F2-FC5E8C6FE8D3}" dt="2021-04-01T09:40:26.241" v="13"/>
          <ac:picMkLst>
            <pc:docMk/>
            <pc:sldMk cId="964587325" sldId="259"/>
            <ac:picMk id="5" creationId="{EDE6450D-BD6E-44C0-99E6-E58D67DFCFBD}"/>
          </ac:picMkLst>
        </pc:picChg>
      </pc:sldChg>
      <pc:sldChg chg="addSp delSp modSp mod">
        <pc:chgData name="Anne Dehaen" userId="dd5cf3d5-f72f-4957-8c3a-681aa483c101" providerId="ADAL" clId="{780A4101-3193-43DF-87F2-FC5E8C6FE8D3}" dt="2021-04-01T09:40:46.308" v="17"/>
        <pc:sldMkLst>
          <pc:docMk/>
          <pc:sldMk cId="557475416" sldId="261"/>
        </pc:sldMkLst>
        <pc:picChg chg="del">
          <ac:chgData name="Anne Dehaen" userId="dd5cf3d5-f72f-4957-8c3a-681aa483c101" providerId="ADAL" clId="{780A4101-3193-43DF-87F2-FC5E8C6FE8D3}" dt="2021-04-01T09:40:45.390" v="16" actId="478"/>
          <ac:picMkLst>
            <pc:docMk/>
            <pc:sldMk cId="557475416" sldId="261"/>
            <ac:picMk id="6" creationId="{7B71A27C-D8C3-D14E-AF65-F3F3BE5082A3}"/>
          </ac:picMkLst>
        </pc:picChg>
        <pc:picChg chg="del">
          <ac:chgData name="Anne Dehaen" userId="dd5cf3d5-f72f-4957-8c3a-681aa483c101" providerId="ADAL" clId="{780A4101-3193-43DF-87F2-FC5E8C6FE8D3}" dt="2021-04-01T09:40:39.661" v="14" actId="478"/>
          <ac:picMkLst>
            <pc:docMk/>
            <pc:sldMk cId="557475416" sldId="261"/>
            <ac:picMk id="9" creationId="{4B800C5E-26FD-4BDE-8A78-F2A65C2C0B9D}"/>
          </ac:picMkLst>
        </pc:picChg>
        <pc:picChg chg="add mod">
          <ac:chgData name="Anne Dehaen" userId="dd5cf3d5-f72f-4957-8c3a-681aa483c101" providerId="ADAL" clId="{780A4101-3193-43DF-87F2-FC5E8C6FE8D3}" dt="2021-04-01T09:40:40.891" v="15"/>
          <ac:picMkLst>
            <pc:docMk/>
            <pc:sldMk cId="557475416" sldId="261"/>
            <ac:picMk id="10" creationId="{94F4B4C9-A710-4EBF-BB15-F22993CB0185}"/>
          </ac:picMkLst>
        </pc:picChg>
        <pc:picChg chg="add mod">
          <ac:chgData name="Anne Dehaen" userId="dd5cf3d5-f72f-4957-8c3a-681aa483c101" providerId="ADAL" clId="{780A4101-3193-43DF-87F2-FC5E8C6FE8D3}" dt="2021-04-01T09:40:46.308" v="17"/>
          <ac:picMkLst>
            <pc:docMk/>
            <pc:sldMk cId="557475416" sldId="261"/>
            <ac:picMk id="11" creationId="{D64169E7-BA8A-424C-A622-9B618D2E61E8}"/>
          </ac:picMkLst>
        </pc:picChg>
      </pc:sldChg>
      <pc:sldChg chg="addSp delSp modSp mod">
        <pc:chgData name="Anne Dehaen" userId="dd5cf3d5-f72f-4957-8c3a-681aa483c101" providerId="ADAL" clId="{780A4101-3193-43DF-87F2-FC5E8C6FE8D3}" dt="2021-04-01T09:40:54.012" v="19"/>
        <pc:sldMkLst>
          <pc:docMk/>
          <pc:sldMk cId="902727841" sldId="262"/>
        </pc:sldMkLst>
        <pc:picChg chg="del">
          <ac:chgData name="Anne Dehaen" userId="dd5cf3d5-f72f-4957-8c3a-681aa483c101" providerId="ADAL" clId="{780A4101-3193-43DF-87F2-FC5E8C6FE8D3}" dt="2021-04-01T09:40:52.978" v="18" actId="478"/>
          <ac:picMkLst>
            <pc:docMk/>
            <pc:sldMk cId="902727841" sldId="262"/>
            <ac:picMk id="7" creationId="{3E37A163-878B-49D9-84FA-59CEF07FE276}"/>
          </ac:picMkLst>
        </pc:picChg>
        <pc:picChg chg="add mod">
          <ac:chgData name="Anne Dehaen" userId="dd5cf3d5-f72f-4957-8c3a-681aa483c101" providerId="ADAL" clId="{780A4101-3193-43DF-87F2-FC5E8C6FE8D3}" dt="2021-04-01T09:40:54.012" v="19"/>
          <ac:picMkLst>
            <pc:docMk/>
            <pc:sldMk cId="902727841" sldId="262"/>
            <ac:picMk id="8" creationId="{531FBBBC-E49F-45A8-B07E-2A144E938C51}"/>
          </ac:picMkLst>
        </pc:picChg>
      </pc:sldChg>
      <pc:sldMasterChg chg="addSp delSp modSp mod modSldLayout">
        <pc:chgData name="Anne Dehaen" userId="dd5cf3d5-f72f-4957-8c3a-681aa483c101" providerId="ADAL" clId="{780A4101-3193-43DF-87F2-FC5E8C6FE8D3}" dt="2021-04-01T09:40:11.388" v="11"/>
        <pc:sldMasterMkLst>
          <pc:docMk/>
          <pc:sldMasterMk cId="0" sldId="2147483777"/>
        </pc:sldMasterMkLst>
        <pc:picChg chg="del">
          <ac:chgData name="Anne Dehaen" userId="dd5cf3d5-f72f-4957-8c3a-681aa483c101" providerId="ADAL" clId="{780A4101-3193-43DF-87F2-FC5E8C6FE8D3}" dt="2021-04-01T09:39:14.426" v="2" actId="478"/>
          <ac:picMkLst>
            <pc:docMk/>
            <pc:sldMasterMk cId="0" sldId="2147483777"/>
            <ac:picMk id="6" creationId="{EA40A222-976C-48CA-85FB-9A0FF33B0721}"/>
          </ac:picMkLst>
        </pc:picChg>
        <pc:picChg chg="add mod">
          <ac:chgData name="Anne Dehaen" userId="dd5cf3d5-f72f-4957-8c3a-681aa483c101" providerId="ADAL" clId="{780A4101-3193-43DF-87F2-FC5E8C6FE8D3}" dt="2021-04-01T09:39:15.577" v="3"/>
          <ac:picMkLst>
            <pc:docMk/>
            <pc:sldMasterMk cId="0" sldId="2147483777"/>
            <ac:picMk id="10" creationId="{49B5893C-CFE4-4A2D-A182-3FA82B801EE7}"/>
          </ac:picMkLst>
        </pc:picChg>
        <pc:sldLayoutChg chg="addSp delSp modSp mod">
          <pc:chgData name="Anne Dehaen" userId="dd5cf3d5-f72f-4957-8c3a-681aa483c101" providerId="ADAL" clId="{780A4101-3193-43DF-87F2-FC5E8C6FE8D3}" dt="2021-04-01T09:40:11.388" v="11"/>
          <pc:sldLayoutMkLst>
            <pc:docMk/>
            <pc:sldMasterMk cId="0" sldId="2147483777"/>
            <pc:sldLayoutMk cId="1833643519" sldId="2147484106"/>
          </pc:sldLayoutMkLst>
          <pc:picChg chg="del">
            <ac:chgData name="Anne Dehaen" userId="dd5cf3d5-f72f-4957-8c3a-681aa483c101" providerId="ADAL" clId="{780A4101-3193-43DF-87F2-FC5E8C6FE8D3}" dt="2021-04-01T09:40:10.370" v="10" actId="478"/>
            <ac:picMkLst>
              <pc:docMk/>
              <pc:sldMasterMk cId="0" sldId="2147483777"/>
              <pc:sldLayoutMk cId="1833643519" sldId="2147484106"/>
              <ac:picMk id="12" creationId="{C3F743F0-E4EE-46B8-83D5-B27158AEA320}"/>
            </ac:picMkLst>
          </pc:picChg>
          <pc:picChg chg="add mod">
            <ac:chgData name="Anne Dehaen" userId="dd5cf3d5-f72f-4957-8c3a-681aa483c101" providerId="ADAL" clId="{780A4101-3193-43DF-87F2-FC5E8C6FE8D3}" dt="2021-04-01T09:40:11.388" v="11"/>
            <ac:picMkLst>
              <pc:docMk/>
              <pc:sldMasterMk cId="0" sldId="2147483777"/>
              <pc:sldLayoutMk cId="1833643519" sldId="2147484106"/>
              <ac:picMk id="13" creationId="{9180279E-3106-47B6-970D-1A63C30F4380}"/>
            </ac:picMkLst>
          </pc:picChg>
        </pc:sldLayoutChg>
      </pc:sldMasterChg>
      <pc:sldMasterChg chg="modSldLayout">
        <pc:chgData name="Anne Dehaen" userId="dd5cf3d5-f72f-4957-8c3a-681aa483c101" providerId="ADAL" clId="{780A4101-3193-43DF-87F2-FC5E8C6FE8D3}" dt="2021-04-01T09:39:47.547" v="9"/>
        <pc:sldMasterMkLst>
          <pc:docMk/>
          <pc:sldMasterMk cId="1811548678" sldId="2147484114"/>
        </pc:sldMasterMkLst>
        <pc:sldLayoutChg chg="addSp delSp modSp mod">
          <pc:chgData name="Anne Dehaen" userId="dd5cf3d5-f72f-4957-8c3a-681aa483c101" providerId="ADAL" clId="{780A4101-3193-43DF-87F2-FC5E8C6FE8D3}" dt="2021-04-01T09:39:04.767" v="1"/>
          <pc:sldLayoutMkLst>
            <pc:docMk/>
            <pc:sldMasterMk cId="1811548678" sldId="2147484114"/>
            <pc:sldLayoutMk cId="381238430" sldId="2147483648"/>
          </pc:sldLayoutMkLst>
          <pc:picChg chg="del">
            <ac:chgData name="Anne Dehaen" userId="dd5cf3d5-f72f-4957-8c3a-681aa483c101" providerId="ADAL" clId="{780A4101-3193-43DF-87F2-FC5E8C6FE8D3}" dt="2021-04-01T09:39:03.595" v="0" actId="478"/>
            <ac:picMkLst>
              <pc:docMk/>
              <pc:sldMasterMk cId="1811548678" sldId="2147484114"/>
              <pc:sldLayoutMk cId="381238430" sldId="2147483648"/>
              <ac:picMk id="7" creationId="{B2DC4DE0-5766-45B5-9C2E-DD180CDF8366}"/>
            </ac:picMkLst>
          </pc:picChg>
          <pc:picChg chg="add mod">
            <ac:chgData name="Anne Dehaen" userId="dd5cf3d5-f72f-4957-8c3a-681aa483c101" providerId="ADAL" clId="{780A4101-3193-43DF-87F2-FC5E8C6FE8D3}" dt="2021-04-01T09:39:04.767" v="1"/>
            <ac:picMkLst>
              <pc:docMk/>
              <pc:sldMasterMk cId="1811548678" sldId="2147484114"/>
              <pc:sldLayoutMk cId="381238430" sldId="2147483648"/>
              <ac:picMk id="8" creationId="{84B79AE5-1E7B-4D79-A573-CBD56FD0781E}"/>
            </ac:picMkLst>
          </pc:picChg>
        </pc:sldLayoutChg>
        <pc:sldLayoutChg chg="addSp delSp modSp mod">
          <pc:chgData name="Anne Dehaen" userId="dd5cf3d5-f72f-4957-8c3a-681aa483c101" providerId="ADAL" clId="{780A4101-3193-43DF-87F2-FC5E8C6FE8D3}" dt="2021-04-01T09:39:43.105" v="5"/>
          <pc:sldLayoutMkLst>
            <pc:docMk/>
            <pc:sldMasterMk cId="1811548678" sldId="2147484114"/>
            <pc:sldLayoutMk cId="3523788952" sldId="2147483649"/>
          </pc:sldLayoutMkLst>
          <pc:picChg chg="del">
            <ac:chgData name="Anne Dehaen" userId="dd5cf3d5-f72f-4957-8c3a-681aa483c101" providerId="ADAL" clId="{780A4101-3193-43DF-87F2-FC5E8C6FE8D3}" dt="2021-04-01T09:39:42.202" v="4" actId="478"/>
            <ac:picMkLst>
              <pc:docMk/>
              <pc:sldMasterMk cId="1811548678" sldId="2147484114"/>
              <pc:sldLayoutMk cId="3523788952" sldId="2147483649"/>
              <ac:picMk id="7" creationId="{9EB12A92-9539-4519-8DF0-9C7C18CCFA17}"/>
            </ac:picMkLst>
          </pc:picChg>
          <pc:picChg chg="add mod">
            <ac:chgData name="Anne Dehaen" userId="dd5cf3d5-f72f-4957-8c3a-681aa483c101" providerId="ADAL" clId="{780A4101-3193-43DF-87F2-FC5E8C6FE8D3}" dt="2021-04-01T09:39:43.105" v="5"/>
            <ac:picMkLst>
              <pc:docMk/>
              <pc:sldMasterMk cId="1811548678" sldId="2147484114"/>
              <pc:sldLayoutMk cId="3523788952" sldId="2147483649"/>
              <ac:picMk id="9" creationId="{1E0BD57D-961B-4C61-B7F2-9CA7ED5A9435}"/>
            </ac:picMkLst>
          </pc:picChg>
        </pc:sldLayoutChg>
        <pc:sldLayoutChg chg="addSp delSp modSp mod">
          <pc:chgData name="Anne Dehaen" userId="dd5cf3d5-f72f-4957-8c3a-681aa483c101" providerId="ADAL" clId="{780A4101-3193-43DF-87F2-FC5E8C6FE8D3}" dt="2021-04-01T09:39:45.458" v="7"/>
          <pc:sldLayoutMkLst>
            <pc:docMk/>
            <pc:sldMasterMk cId="1811548678" sldId="2147484114"/>
            <pc:sldLayoutMk cId="4196090107" sldId="2147483651"/>
          </pc:sldLayoutMkLst>
          <pc:picChg chg="del">
            <ac:chgData name="Anne Dehaen" userId="dd5cf3d5-f72f-4957-8c3a-681aa483c101" providerId="ADAL" clId="{780A4101-3193-43DF-87F2-FC5E8C6FE8D3}" dt="2021-04-01T09:39:44.624" v="6" actId="478"/>
            <ac:picMkLst>
              <pc:docMk/>
              <pc:sldMasterMk cId="1811548678" sldId="2147484114"/>
              <pc:sldLayoutMk cId="4196090107" sldId="2147483651"/>
              <ac:picMk id="5" creationId="{90821801-5177-4CE8-B397-72F7FB135BBF}"/>
            </ac:picMkLst>
          </pc:picChg>
          <pc:picChg chg="add mod">
            <ac:chgData name="Anne Dehaen" userId="dd5cf3d5-f72f-4957-8c3a-681aa483c101" providerId="ADAL" clId="{780A4101-3193-43DF-87F2-FC5E8C6FE8D3}" dt="2021-04-01T09:39:45.458" v="7"/>
            <ac:picMkLst>
              <pc:docMk/>
              <pc:sldMasterMk cId="1811548678" sldId="2147484114"/>
              <pc:sldLayoutMk cId="4196090107" sldId="2147483651"/>
              <ac:picMk id="6" creationId="{B4AA5EEC-5BB0-4BD3-8740-A6F304AF5E04}"/>
            </ac:picMkLst>
          </pc:picChg>
        </pc:sldLayoutChg>
        <pc:sldLayoutChg chg="addSp delSp modSp mod">
          <pc:chgData name="Anne Dehaen" userId="dd5cf3d5-f72f-4957-8c3a-681aa483c101" providerId="ADAL" clId="{780A4101-3193-43DF-87F2-FC5E8C6FE8D3}" dt="2021-04-01T09:39:47.547" v="9"/>
          <pc:sldLayoutMkLst>
            <pc:docMk/>
            <pc:sldMasterMk cId="1811548678" sldId="2147484114"/>
            <pc:sldLayoutMk cId="2810974587" sldId="2147483653"/>
          </pc:sldLayoutMkLst>
          <pc:picChg chg="del">
            <ac:chgData name="Anne Dehaen" userId="dd5cf3d5-f72f-4957-8c3a-681aa483c101" providerId="ADAL" clId="{780A4101-3193-43DF-87F2-FC5E8C6FE8D3}" dt="2021-04-01T09:39:46.792" v="8" actId="478"/>
            <ac:picMkLst>
              <pc:docMk/>
              <pc:sldMasterMk cId="1811548678" sldId="2147484114"/>
              <pc:sldLayoutMk cId="2810974587" sldId="2147483653"/>
              <ac:picMk id="7" creationId="{A1E7B532-E85A-492A-9419-FD9A29CDFCA4}"/>
            </ac:picMkLst>
          </pc:picChg>
          <pc:picChg chg="add mod">
            <ac:chgData name="Anne Dehaen" userId="dd5cf3d5-f72f-4957-8c3a-681aa483c101" providerId="ADAL" clId="{780A4101-3193-43DF-87F2-FC5E8C6FE8D3}" dt="2021-04-01T09:39:47.547" v="9"/>
            <ac:picMkLst>
              <pc:docMk/>
              <pc:sldMasterMk cId="1811548678" sldId="2147484114"/>
              <pc:sldLayoutMk cId="2810974587" sldId="2147483653"/>
              <ac:picMk id="8" creationId="{3028A0F1-0C7C-4633-9594-13C30A527AD8}"/>
            </ac:picMkLst>
          </pc:picChg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werkblad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ITC Officina Sans Std Book" panose="020B0506040203020204" pitchFamily="34" charset="77"/>
                <a:ea typeface="+mn-ea"/>
                <a:cs typeface="+mn-cs"/>
              </a:defRPr>
            </a:pPr>
            <a:r>
              <a:rPr lang="en-GB" b="1" i="0" dirty="0">
                <a:latin typeface="Calibri" panose="020F0502020204030204" pitchFamily="34" charset="0"/>
                <a:cs typeface="Calibri" panose="020F0502020204030204" pitchFamily="34" charset="0"/>
              </a:rPr>
              <a:t>Chart Title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ITC Officina Sans Std Book" panose="020B0506040203020204" pitchFamily="34" charset="77"/>
              <a:ea typeface="+mn-ea"/>
              <a:cs typeface="+mn-cs"/>
            </a:defRPr>
          </a:pPr>
          <a:endParaRPr lang="nl-B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Reeks 1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pPr>
                <a:endParaRPr lang="nl-B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Blad1!$A$2:$A$5</c:f>
              <c:strCache>
                <c:ptCount val="4"/>
                <c:pt idx="0">
                  <c:v>Categorie 1</c:v>
                </c:pt>
                <c:pt idx="1">
                  <c:v>Categorie 2</c:v>
                </c:pt>
                <c:pt idx="2">
                  <c:v>Categorie 3</c:v>
                </c:pt>
                <c:pt idx="3">
                  <c:v>Categorie 4</c:v>
                </c:pt>
              </c:strCache>
            </c:strRef>
          </c:cat>
          <c:val>
            <c:numRef>
              <c:f>Blad1!$B$2:$B$5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80B-8D40-B476-6D003D580394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Reeks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pPr>
                <a:endParaRPr lang="nl-B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Blad1!$A$2:$A$5</c:f>
              <c:strCache>
                <c:ptCount val="4"/>
                <c:pt idx="0">
                  <c:v>Categorie 1</c:v>
                </c:pt>
                <c:pt idx="1">
                  <c:v>Categorie 2</c:v>
                </c:pt>
                <c:pt idx="2">
                  <c:v>Categorie 3</c:v>
                </c:pt>
                <c:pt idx="3">
                  <c:v>Categorie 4</c:v>
                </c:pt>
              </c:strCache>
            </c:strRef>
          </c:cat>
          <c:val>
            <c:numRef>
              <c:f>Blad1!$C$2:$C$5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80B-8D40-B476-6D003D580394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Reeks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pPr>
                <a:endParaRPr lang="nl-B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Blad1!$A$2:$A$5</c:f>
              <c:strCache>
                <c:ptCount val="4"/>
                <c:pt idx="0">
                  <c:v>Categorie 1</c:v>
                </c:pt>
                <c:pt idx="1">
                  <c:v>Categorie 2</c:v>
                </c:pt>
                <c:pt idx="2">
                  <c:v>Categorie 3</c:v>
                </c:pt>
                <c:pt idx="3">
                  <c:v>Categorie 4</c:v>
                </c:pt>
              </c:strCache>
            </c:strRef>
          </c:cat>
          <c:val>
            <c:numRef>
              <c:f>Blad1!$D$2:$D$5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80B-8D40-B476-6D003D58039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2026507472"/>
        <c:axId val="526285407"/>
      </c:barChart>
      <c:catAx>
        <c:axId val="2026507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ITC Officina Sans Std Book" panose="020B0506040203020204" pitchFamily="34" charset="77"/>
                <a:ea typeface="+mn-ea"/>
                <a:cs typeface="+mn-cs"/>
              </a:defRPr>
            </a:pPr>
            <a:endParaRPr lang="nl-BE"/>
          </a:p>
        </c:txPr>
        <c:crossAx val="526285407"/>
        <c:crosses val="autoZero"/>
        <c:auto val="1"/>
        <c:lblAlgn val="ctr"/>
        <c:lblOffset val="100"/>
        <c:noMultiLvlLbl val="0"/>
      </c:catAx>
      <c:valAx>
        <c:axId val="526285407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bg1">
                  <a:lumMod val="75000"/>
                </a:schemeClr>
              </a:solidFill>
              <a:prstDash val="sys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6350"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ITC Officina Sans Std Book" panose="020B0506040203020204" pitchFamily="34" charset="77"/>
                <a:ea typeface="+mn-ea"/>
                <a:cs typeface="+mn-cs"/>
              </a:defRPr>
            </a:pPr>
            <a:endParaRPr lang="nl-BE"/>
          </a:p>
        </c:txPr>
        <c:crossAx val="20265074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pPr>
            <a:endParaRPr lang="nl-BE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pPr>
            <a:endParaRPr lang="nl-BE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ITC Officina Sans Std Book" panose="020B0506040203020204" pitchFamily="34" charset="77"/>
              <a:ea typeface="+mn-ea"/>
              <a:cs typeface="+mn-cs"/>
            </a:defRPr>
          </a:pPr>
          <a:endParaRPr lang="nl-B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aseline="0">
          <a:latin typeface="ITC Officina Sans Std Book" panose="020B0506040203020204" pitchFamily="34" charset="77"/>
        </a:defRPr>
      </a:pPr>
      <a:endParaRPr lang="nl-B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only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62A766-FA6C-4E42-BAD1-58E378599F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BE" noProof="0" dirty="0"/>
              <a:t>Klik om de stijl van de titel te bewerken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21DCFB5-39F0-E04F-B592-B890194C07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05A4F71-3F20-42EB-95C9-52E7339E420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3888" y="1516380"/>
            <a:ext cx="10944225" cy="4720907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</a:lstStyle>
          <a:p>
            <a:pPr lvl="0"/>
            <a:r>
              <a:rPr lang="nl-BE" noProof="0" dirty="0"/>
              <a:t>Eerste niveau</a:t>
            </a:r>
          </a:p>
          <a:p>
            <a:pPr lvl="1"/>
            <a:r>
              <a:rPr lang="nl-BE" noProof="0" dirty="0"/>
              <a:t>Tweede niveau</a:t>
            </a:r>
          </a:p>
          <a:p>
            <a:pPr lvl="2"/>
            <a:r>
              <a:rPr lang="nl-BE" noProof="0" dirty="0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1885632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smallimagean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AC6F1C0-FB41-374F-96D7-91F7C4144D9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4" name="Titel 4">
            <a:extLst>
              <a:ext uri="{FF2B5EF4-FFF2-40B4-BE49-F238E27FC236}">
                <a16:creationId xmlns:a16="http://schemas.microsoft.com/office/drawing/2014/main" id="{9356378E-A322-0148-887E-E179D9487B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87825" y="620713"/>
            <a:ext cx="7380287" cy="1524317"/>
          </a:xfrm>
        </p:spPr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Klik om stijl te bewerken</a:t>
            </a:r>
          </a:p>
        </p:txBody>
      </p:sp>
      <p:sp>
        <p:nvSpPr>
          <p:cNvPr id="5" name="Tijdelijke aanduiding voor inhoud 19">
            <a:extLst>
              <a:ext uri="{FF2B5EF4-FFF2-40B4-BE49-F238E27FC236}">
                <a16:creationId xmlns:a16="http://schemas.microsoft.com/office/drawing/2014/main" id="{FF5D94AB-D4EB-5448-86E3-3EB6A7057B58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187825" y="2386148"/>
            <a:ext cx="7380287" cy="3851139"/>
          </a:xfrm>
          <a:prstGeom prst="rect">
            <a:avLst/>
          </a:prstGeom>
        </p:spPr>
        <p:txBody>
          <a:bodyPr lIns="0" tIns="0" rIns="0" bIns="0"/>
          <a:lstStyle>
            <a:lvl1pPr>
              <a:defRPr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Inhoud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8A34CC7-3BB7-4248-9AAF-B9C7A9FBB516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23888" y="620713"/>
            <a:ext cx="3338512" cy="5616575"/>
          </a:xfrm>
          <a:custGeom>
            <a:avLst/>
            <a:gdLst>
              <a:gd name="connsiteX0" fmla="*/ 0 w 3338512"/>
              <a:gd name="connsiteY0" fmla="*/ 0 h 5616575"/>
              <a:gd name="connsiteX1" fmla="*/ 1186439 w 3338512"/>
              <a:gd name="connsiteY1" fmla="*/ 0 h 5616575"/>
              <a:gd name="connsiteX2" fmla="*/ 2596742 w 3338512"/>
              <a:gd name="connsiteY2" fmla="*/ 0 h 5616575"/>
              <a:gd name="connsiteX3" fmla="*/ 3338512 w 3338512"/>
              <a:gd name="connsiteY3" fmla="*/ 0 h 5616575"/>
              <a:gd name="connsiteX4" fmla="*/ 3338512 w 3338512"/>
              <a:gd name="connsiteY4" fmla="*/ 5616000 h 5616575"/>
              <a:gd name="connsiteX5" fmla="*/ 2596742 w 3338512"/>
              <a:gd name="connsiteY5" fmla="*/ 5616000 h 5616575"/>
              <a:gd name="connsiteX6" fmla="*/ 2596742 w 3338512"/>
              <a:gd name="connsiteY6" fmla="*/ 5616575 h 5616575"/>
              <a:gd name="connsiteX7" fmla="*/ 253304 w 3338512"/>
              <a:gd name="connsiteY7" fmla="*/ 5616575 h 5616575"/>
              <a:gd name="connsiteX8" fmla="*/ 202263 w 3338512"/>
              <a:gd name="connsiteY8" fmla="*/ 5611430 h 5616575"/>
              <a:gd name="connsiteX9" fmla="*/ 0 w 3338512"/>
              <a:gd name="connsiteY9" fmla="*/ 5363262 h 561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338512" h="5616575">
                <a:moveTo>
                  <a:pt x="0" y="0"/>
                </a:moveTo>
                <a:lnTo>
                  <a:pt x="1186439" y="0"/>
                </a:lnTo>
                <a:lnTo>
                  <a:pt x="2596742" y="0"/>
                </a:lnTo>
                <a:lnTo>
                  <a:pt x="3338512" y="0"/>
                </a:lnTo>
                <a:lnTo>
                  <a:pt x="3338512" y="5616000"/>
                </a:lnTo>
                <a:lnTo>
                  <a:pt x="2596742" y="5616000"/>
                </a:lnTo>
                <a:lnTo>
                  <a:pt x="2596742" y="5616575"/>
                </a:lnTo>
                <a:lnTo>
                  <a:pt x="253304" y="5616575"/>
                </a:lnTo>
                <a:lnTo>
                  <a:pt x="202263" y="5611430"/>
                </a:lnTo>
                <a:cubicBezTo>
                  <a:pt x="86832" y="5587809"/>
                  <a:pt x="0" y="5485676"/>
                  <a:pt x="0" y="5363262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sz="3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BE" noProof="0"/>
              <a:t>Klik op het pictogram om een afbeelding toe te voegen</a:t>
            </a:r>
          </a:p>
        </p:txBody>
      </p:sp>
    </p:spTree>
    <p:extLst>
      <p:ext uri="{BB962C8B-B14F-4D97-AF65-F5344CB8AC3E}">
        <p14:creationId xmlns:p14="http://schemas.microsoft.com/office/powerpoint/2010/main" val="1467339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wideimagean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1B888CD-A307-4440-9DD3-B7D11E6E036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4" name="Titel 4">
            <a:extLst>
              <a:ext uri="{FF2B5EF4-FFF2-40B4-BE49-F238E27FC236}">
                <a16:creationId xmlns:a16="http://schemas.microsoft.com/office/drawing/2014/main" id="{83767035-9902-FC49-AC72-35DC514AC3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7" y="3981389"/>
            <a:ext cx="10934529" cy="665480"/>
          </a:xfrm>
        </p:spPr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 dirty="0"/>
              <a:t>Klik</a:t>
            </a:r>
            <a:r>
              <a:rPr lang="nl-BE" dirty="0"/>
              <a:t> om stijl te bewerken</a:t>
            </a:r>
          </a:p>
        </p:txBody>
      </p:sp>
      <p:sp>
        <p:nvSpPr>
          <p:cNvPr id="5" name="Tijdelijke aanduiding voor inhoud 19">
            <a:extLst>
              <a:ext uri="{FF2B5EF4-FFF2-40B4-BE49-F238E27FC236}">
                <a16:creationId xmlns:a16="http://schemas.microsoft.com/office/drawing/2014/main" id="{A4040A68-34E6-9A48-9414-CDB50C7EDBAA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23888" y="4857371"/>
            <a:ext cx="10934529" cy="1379915"/>
          </a:xfrm>
          <a:prstGeom prst="rect">
            <a:avLst/>
          </a:prstGeom>
        </p:spPr>
        <p:txBody>
          <a:bodyPr lIns="0" tIns="0" rIns="0" bIns="0"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nl-BE" dirty="0"/>
              <a:t>Inhoud</a:t>
            </a:r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D9E92B83-A16B-FC4F-BC12-7624D8F23711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23888" y="620713"/>
            <a:ext cx="10934529" cy="3150175"/>
          </a:xfrm>
          <a:custGeom>
            <a:avLst/>
            <a:gdLst>
              <a:gd name="connsiteX0" fmla="*/ 0 w 10934529"/>
              <a:gd name="connsiteY0" fmla="*/ 0 h 3150175"/>
              <a:gd name="connsiteX1" fmla="*/ 10934529 w 10934529"/>
              <a:gd name="connsiteY1" fmla="*/ 0 h 3150175"/>
              <a:gd name="connsiteX2" fmla="*/ 10934529 w 10934529"/>
              <a:gd name="connsiteY2" fmla="*/ 3150175 h 3150175"/>
              <a:gd name="connsiteX3" fmla="*/ 253304 w 10934529"/>
              <a:gd name="connsiteY3" fmla="*/ 3150175 h 3150175"/>
              <a:gd name="connsiteX4" fmla="*/ 202263 w 10934529"/>
              <a:gd name="connsiteY4" fmla="*/ 3145030 h 3150175"/>
              <a:gd name="connsiteX5" fmla="*/ 0 w 10934529"/>
              <a:gd name="connsiteY5" fmla="*/ 2896862 h 315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34529" h="3150175">
                <a:moveTo>
                  <a:pt x="0" y="0"/>
                </a:moveTo>
                <a:lnTo>
                  <a:pt x="10934529" y="0"/>
                </a:lnTo>
                <a:lnTo>
                  <a:pt x="10934529" y="3150175"/>
                </a:lnTo>
                <a:lnTo>
                  <a:pt x="253304" y="3150175"/>
                </a:lnTo>
                <a:lnTo>
                  <a:pt x="202263" y="3145030"/>
                </a:lnTo>
                <a:cubicBezTo>
                  <a:pt x="86832" y="3121409"/>
                  <a:pt x="0" y="3019276"/>
                  <a:pt x="0" y="2896862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sz="3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BE" dirty="0"/>
              <a:t>Klik op het pictogram om een afbeelding toe te voegen</a:t>
            </a:r>
          </a:p>
        </p:txBody>
      </p:sp>
    </p:spTree>
    <p:extLst>
      <p:ext uri="{BB962C8B-B14F-4D97-AF65-F5344CB8AC3E}">
        <p14:creationId xmlns:p14="http://schemas.microsoft.com/office/powerpoint/2010/main" val="36064976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Antwerpen_3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A3DA42F-3FB6-ED4E-BB67-A10574D209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7" name="Tijdelijke aanduiding voor tekst 3">
            <a:extLst>
              <a:ext uri="{FF2B5EF4-FFF2-40B4-BE49-F238E27FC236}">
                <a16:creationId xmlns:a16="http://schemas.microsoft.com/office/drawing/2014/main" id="{AA798DC2-15C2-744D-A0DA-FBAD9971D43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422382" y="3547641"/>
            <a:ext cx="5136894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Ondertitel</a:t>
            </a:r>
          </a:p>
        </p:txBody>
      </p:sp>
      <p:sp>
        <p:nvSpPr>
          <p:cNvPr id="9" name="Tijdelijke aanduiding voor tekst 3">
            <a:extLst>
              <a:ext uri="{FF2B5EF4-FFF2-40B4-BE49-F238E27FC236}">
                <a16:creationId xmlns:a16="http://schemas.microsoft.com/office/drawing/2014/main" id="{999ECC60-AB72-8647-A135-FB0CF980826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2723" y="3547641"/>
            <a:ext cx="5136895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Ondertitel</a:t>
            </a:r>
          </a:p>
        </p:txBody>
      </p:sp>
      <p:sp>
        <p:nvSpPr>
          <p:cNvPr id="12" name="Picture Placeholder 20">
            <a:extLst>
              <a:ext uri="{FF2B5EF4-FFF2-40B4-BE49-F238E27FC236}">
                <a16:creationId xmlns:a16="http://schemas.microsoft.com/office/drawing/2014/main" id="{816787A9-2DFD-A54D-B3D1-B9387B7C8936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422381" y="627326"/>
            <a:ext cx="5151143" cy="2463866"/>
          </a:xfrm>
          <a:custGeom>
            <a:avLst/>
            <a:gdLst>
              <a:gd name="connsiteX0" fmla="*/ 0 w 3447151"/>
              <a:gd name="connsiteY0" fmla="*/ 0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  <a:gd name="connsiteX0" fmla="*/ 0 w 5093924"/>
              <a:gd name="connsiteY0" fmla="*/ 25375 h 2470847"/>
              <a:gd name="connsiteX1" fmla="*/ 5093924 w 5093924"/>
              <a:gd name="connsiteY1" fmla="*/ 0 h 2470847"/>
              <a:gd name="connsiteX2" fmla="*/ 3447151 w 5093924"/>
              <a:gd name="connsiteY2" fmla="*/ 2470847 h 2470847"/>
              <a:gd name="connsiteX3" fmla="*/ 253304 w 5093924"/>
              <a:gd name="connsiteY3" fmla="*/ 2470847 h 2470847"/>
              <a:gd name="connsiteX4" fmla="*/ 202263 w 5093924"/>
              <a:gd name="connsiteY4" fmla="*/ 2465702 h 2470847"/>
              <a:gd name="connsiteX5" fmla="*/ 0 w 5093924"/>
              <a:gd name="connsiteY5" fmla="*/ 2217534 h 2470847"/>
              <a:gd name="connsiteX6" fmla="*/ 0 w 5093924"/>
              <a:gd name="connsiteY6" fmla="*/ 25375 h 2470847"/>
              <a:gd name="connsiteX0" fmla="*/ 0 w 5137954"/>
              <a:gd name="connsiteY0" fmla="*/ 15925 h 2461397"/>
              <a:gd name="connsiteX1" fmla="*/ 5137954 w 5137954"/>
              <a:gd name="connsiteY1" fmla="*/ 0 h 2461397"/>
              <a:gd name="connsiteX2" fmla="*/ 3447151 w 5137954"/>
              <a:gd name="connsiteY2" fmla="*/ 2461397 h 2461397"/>
              <a:gd name="connsiteX3" fmla="*/ 253304 w 5137954"/>
              <a:gd name="connsiteY3" fmla="*/ 2461397 h 2461397"/>
              <a:gd name="connsiteX4" fmla="*/ 202263 w 5137954"/>
              <a:gd name="connsiteY4" fmla="*/ 2456252 h 2461397"/>
              <a:gd name="connsiteX5" fmla="*/ 0 w 5137954"/>
              <a:gd name="connsiteY5" fmla="*/ 2208084 h 2461397"/>
              <a:gd name="connsiteX6" fmla="*/ 0 w 5137954"/>
              <a:gd name="connsiteY6" fmla="*/ 15925 h 2461397"/>
              <a:gd name="connsiteX0" fmla="*/ 0 w 5137954"/>
              <a:gd name="connsiteY0" fmla="*/ 15925 h 2461397"/>
              <a:gd name="connsiteX1" fmla="*/ 5137954 w 5137954"/>
              <a:gd name="connsiteY1" fmla="*/ 0 h 2461397"/>
              <a:gd name="connsiteX2" fmla="*/ 5129743 w 5137954"/>
              <a:gd name="connsiteY2" fmla="*/ 2455097 h 2461397"/>
              <a:gd name="connsiteX3" fmla="*/ 253304 w 5137954"/>
              <a:gd name="connsiteY3" fmla="*/ 2461397 h 2461397"/>
              <a:gd name="connsiteX4" fmla="*/ 202263 w 5137954"/>
              <a:gd name="connsiteY4" fmla="*/ 2456252 h 2461397"/>
              <a:gd name="connsiteX5" fmla="*/ 0 w 5137954"/>
              <a:gd name="connsiteY5" fmla="*/ 2208084 h 2461397"/>
              <a:gd name="connsiteX6" fmla="*/ 0 w 5137954"/>
              <a:gd name="connsiteY6" fmla="*/ 15925 h 2461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37954" h="2461397">
                <a:moveTo>
                  <a:pt x="0" y="15925"/>
                </a:moveTo>
                <a:lnTo>
                  <a:pt x="5137954" y="0"/>
                </a:lnTo>
                <a:lnTo>
                  <a:pt x="5129743" y="2455097"/>
                </a:lnTo>
                <a:lnTo>
                  <a:pt x="253304" y="2461397"/>
                </a:lnTo>
                <a:lnTo>
                  <a:pt x="202263" y="2456252"/>
                </a:lnTo>
                <a:cubicBezTo>
                  <a:pt x="86832" y="2432631"/>
                  <a:pt x="0" y="2330498"/>
                  <a:pt x="0" y="2208084"/>
                </a:cubicBezTo>
                <a:lnTo>
                  <a:pt x="0" y="15925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lang="nl-BE" sz="2800" b="0" i="0" kern="120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BE" noProof="0"/>
              <a:t>Klik op het pictogram om een afbeelding toe te voegen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8D414A82-8300-43F5-8449-10B8D34A3010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32722" y="4181794"/>
            <a:ext cx="5151143" cy="2053040"/>
          </a:xfrm>
        </p:spPr>
        <p:txBody>
          <a:bodyPr>
            <a:normAutofit/>
          </a:bodyPr>
          <a:lstStyle>
            <a:lvl1pPr marL="182563" indent="-182563">
              <a:defRPr sz="1600" b="0">
                <a:latin typeface="+mj-lt"/>
              </a:defRPr>
            </a:lvl1pPr>
            <a:lvl2pPr marL="360363" indent="-184150">
              <a:defRPr sz="1400" b="0">
                <a:latin typeface="+mj-lt"/>
              </a:defRPr>
            </a:lvl2pPr>
            <a:lvl3pPr marL="536575" indent="-176213">
              <a:defRPr sz="1200">
                <a:latin typeface="+mj-lt"/>
              </a:defRPr>
            </a:lvl3pPr>
            <a:lvl4pPr marL="719138" indent="-182563">
              <a:defRPr sz="1100">
                <a:latin typeface="+mj-lt"/>
              </a:defRPr>
            </a:lvl4pPr>
            <a:lvl5pPr marL="895350" indent="-176213">
              <a:defRPr sz="1100">
                <a:latin typeface="+mj-lt"/>
              </a:defRPr>
            </a:lvl5pPr>
          </a:lstStyle>
          <a:p>
            <a:pPr lvl="0"/>
            <a:r>
              <a:rPr lang="nl-BE" noProof="0"/>
              <a:t>Inhoud</a:t>
            </a:r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/>
              <a:t>Third level</a:t>
            </a:r>
          </a:p>
          <a:p>
            <a:pPr lvl="3"/>
            <a:r>
              <a:rPr lang="nl-BE" noProof="0"/>
              <a:t>Fourth level</a:t>
            </a:r>
          </a:p>
          <a:p>
            <a:pPr lvl="4"/>
            <a:r>
              <a:rPr lang="nl-BE" noProof="0"/>
              <a:t>Fifth level</a:t>
            </a:r>
          </a:p>
          <a:p>
            <a:pPr lvl="4"/>
            <a:endParaRPr lang="nl-BE" noProof="0"/>
          </a:p>
          <a:p>
            <a:pPr lvl="1"/>
            <a:endParaRPr lang="nl-BE" noProof="0"/>
          </a:p>
        </p:txBody>
      </p:sp>
      <p:sp>
        <p:nvSpPr>
          <p:cNvPr id="14" name="Content Placeholder 9">
            <a:extLst>
              <a:ext uri="{FF2B5EF4-FFF2-40B4-BE49-F238E27FC236}">
                <a16:creationId xmlns:a16="http://schemas.microsoft.com/office/drawing/2014/main" id="{C55D1222-512A-4020-AE86-8C428804EA1D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6422381" y="4181794"/>
            <a:ext cx="5145732" cy="2053040"/>
          </a:xfrm>
        </p:spPr>
        <p:txBody>
          <a:bodyPr>
            <a:normAutofit/>
          </a:bodyPr>
          <a:lstStyle>
            <a:lvl1pPr marL="182563" indent="-182563">
              <a:defRPr sz="1600" b="0">
                <a:latin typeface="+mj-lt"/>
              </a:defRPr>
            </a:lvl1pPr>
            <a:lvl2pPr marL="360363" indent="-184150">
              <a:defRPr sz="1400" b="0">
                <a:latin typeface="+mj-lt"/>
              </a:defRPr>
            </a:lvl2pPr>
            <a:lvl3pPr marL="536575" indent="-176213">
              <a:defRPr sz="1200">
                <a:latin typeface="+mj-lt"/>
              </a:defRPr>
            </a:lvl3pPr>
            <a:lvl4pPr marL="719138" indent="-182563">
              <a:defRPr sz="1100">
                <a:latin typeface="+mj-lt"/>
              </a:defRPr>
            </a:lvl4pPr>
            <a:lvl5pPr marL="895350" indent="-176213">
              <a:defRPr sz="1100">
                <a:latin typeface="+mj-lt"/>
              </a:defRPr>
            </a:lvl5pPr>
          </a:lstStyle>
          <a:p>
            <a:pPr lvl="0"/>
            <a:r>
              <a:rPr lang="nl-BE" noProof="0"/>
              <a:t>Inhoud</a:t>
            </a:r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/>
              <a:t>Third level</a:t>
            </a:r>
          </a:p>
          <a:p>
            <a:pPr lvl="3"/>
            <a:r>
              <a:rPr lang="nl-BE" noProof="0"/>
              <a:t>Fourth level</a:t>
            </a:r>
          </a:p>
          <a:p>
            <a:pPr lvl="4"/>
            <a:r>
              <a:rPr lang="nl-BE" noProof="0"/>
              <a:t>Fifth level</a:t>
            </a:r>
          </a:p>
          <a:p>
            <a:pPr lvl="4"/>
            <a:endParaRPr lang="nl-BE" noProof="0"/>
          </a:p>
          <a:p>
            <a:pPr lvl="1"/>
            <a:endParaRPr lang="nl-BE" noProof="0"/>
          </a:p>
        </p:txBody>
      </p:sp>
      <p:sp>
        <p:nvSpPr>
          <p:cNvPr id="18" name="Picture Placeholder 20">
            <a:extLst>
              <a:ext uri="{FF2B5EF4-FFF2-40B4-BE49-F238E27FC236}">
                <a16:creationId xmlns:a16="http://schemas.microsoft.com/office/drawing/2014/main" id="{C5081F70-5BB7-4244-9760-58A4397C3E48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632723" y="620713"/>
            <a:ext cx="5151143" cy="2463866"/>
          </a:xfrm>
          <a:custGeom>
            <a:avLst/>
            <a:gdLst>
              <a:gd name="connsiteX0" fmla="*/ 0 w 3447151"/>
              <a:gd name="connsiteY0" fmla="*/ 0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  <a:gd name="connsiteX0" fmla="*/ 0 w 5093924"/>
              <a:gd name="connsiteY0" fmla="*/ 25375 h 2470847"/>
              <a:gd name="connsiteX1" fmla="*/ 5093924 w 5093924"/>
              <a:gd name="connsiteY1" fmla="*/ 0 h 2470847"/>
              <a:gd name="connsiteX2" fmla="*/ 3447151 w 5093924"/>
              <a:gd name="connsiteY2" fmla="*/ 2470847 h 2470847"/>
              <a:gd name="connsiteX3" fmla="*/ 253304 w 5093924"/>
              <a:gd name="connsiteY3" fmla="*/ 2470847 h 2470847"/>
              <a:gd name="connsiteX4" fmla="*/ 202263 w 5093924"/>
              <a:gd name="connsiteY4" fmla="*/ 2465702 h 2470847"/>
              <a:gd name="connsiteX5" fmla="*/ 0 w 5093924"/>
              <a:gd name="connsiteY5" fmla="*/ 2217534 h 2470847"/>
              <a:gd name="connsiteX6" fmla="*/ 0 w 5093924"/>
              <a:gd name="connsiteY6" fmla="*/ 25375 h 2470847"/>
              <a:gd name="connsiteX0" fmla="*/ 0 w 5137954"/>
              <a:gd name="connsiteY0" fmla="*/ 15925 h 2461397"/>
              <a:gd name="connsiteX1" fmla="*/ 5137954 w 5137954"/>
              <a:gd name="connsiteY1" fmla="*/ 0 h 2461397"/>
              <a:gd name="connsiteX2" fmla="*/ 3447151 w 5137954"/>
              <a:gd name="connsiteY2" fmla="*/ 2461397 h 2461397"/>
              <a:gd name="connsiteX3" fmla="*/ 253304 w 5137954"/>
              <a:gd name="connsiteY3" fmla="*/ 2461397 h 2461397"/>
              <a:gd name="connsiteX4" fmla="*/ 202263 w 5137954"/>
              <a:gd name="connsiteY4" fmla="*/ 2456252 h 2461397"/>
              <a:gd name="connsiteX5" fmla="*/ 0 w 5137954"/>
              <a:gd name="connsiteY5" fmla="*/ 2208084 h 2461397"/>
              <a:gd name="connsiteX6" fmla="*/ 0 w 5137954"/>
              <a:gd name="connsiteY6" fmla="*/ 15925 h 2461397"/>
              <a:gd name="connsiteX0" fmla="*/ 0 w 5137954"/>
              <a:gd name="connsiteY0" fmla="*/ 15925 h 2461397"/>
              <a:gd name="connsiteX1" fmla="*/ 5137954 w 5137954"/>
              <a:gd name="connsiteY1" fmla="*/ 0 h 2461397"/>
              <a:gd name="connsiteX2" fmla="*/ 5129743 w 5137954"/>
              <a:gd name="connsiteY2" fmla="*/ 2455097 h 2461397"/>
              <a:gd name="connsiteX3" fmla="*/ 253304 w 5137954"/>
              <a:gd name="connsiteY3" fmla="*/ 2461397 h 2461397"/>
              <a:gd name="connsiteX4" fmla="*/ 202263 w 5137954"/>
              <a:gd name="connsiteY4" fmla="*/ 2456252 h 2461397"/>
              <a:gd name="connsiteX5" fmla="*/ 0 w 5137954"/>
              <a:gd name="connsiteY5" fmla="*/ 2208084 h 2461397"/>
              <a:gd name="connsiteX6" fmla="*/ 0 w 5137954"/>
              <a:gd name="connsiteY6" fmla="*/ 15925 h 2461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37954" h="2461397">
                <a:moveTo>
                  <a:pt x="0" y="15925"/>
                </a:moveTo>
                <a:lnTo>
                  <a:pt x="5137954" y="0"/>
                </a:lnTo>
                <a:lnTo>
                  <a:pt x="5129743" y="2455097"/>
                </a:lnTo>
                <a:lnTo>
                  <a:pt x="253304" y="2461397"/>
                </a:lnTo>
                <a:lnTo>
                  <a:pt x="202263" y="2456252"/>
                </a:lnTo>
                <a:cubicBezTo>
                  <a:pt x="86832" y="2432631"/>
                  <a:pt x="0" y="2330498"/>
                  <a:pt x="0" y="2208084"/>
                </a:cubicBezTo>
                <a:lnTo>
                  <a:pt x="0" y="15925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lang="nl-BE" sz="2800" b="0" i="0" kern="120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BE" noProof="0"/>
              <a:t>Klik op het pictogram om een afbeelding toe te voegen</a:t>
            </a:r>
          </a:p>
        </p:txBody>
      </p:sp>
    </p:spTree>
    <p:extLst>
      <p:ext uri="{BB962C8B-B14F-4D97-AF65-F5344CB8AC3E}">
        <p14:creationId xmlns:p14="http://schemas.microsoft.com/office/powerpoint/2010/main" val="6365696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36">
          <p15:clr>
            <a:srgbClr val="FBAE40"/>
          </p15:clr>
        </p15:guide>
        <p15:guide id="2" pos="404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3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A3DA42F-3FB6-ED4E-BB67-A10574D209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7" name="Tijdelijke aanduiding voor tekst 3">
            <a:extLst>
              <a:ext uri="{FF2B5EF4-FFF2-40B4-BE49-F238E27FC236}">
                <a16:creationId xmlns:a16="http://schemas.microsoft.com/office/drawing/2014/main" id="{AA798DC2-15C2-744D-A0DA-FBAD9971D43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80411" y="3547641"/>
            <a:ext cx="3456000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Ondertitel</a:t>
            </a:r>
          </a:p>
        </p:txBody>
      </p:sp>
      <p:sp>
        <p:nvSpPr>
          <p:cNvPr id="8" name="Tijdelijke aanduiding voor tekst 3">
            <a:extLst>
              <a:ext uri="{FF2B5EF4-FFF2-40B4-BE49-F238E27FC236}">
                <a16:creationId xmlns:a16="http://schemas.microsoft.com/office/drawing/2014/main" id="{45C6B10F-3A7A-0A4C-A932-1D4E1382BFD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28097" y="3547641"/>
            <a:ext cx="3456000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Ondertitel</a:t>
            </a:r>
          </a:p>
        </p:txBody>
      </p:sp>
      <p:sp>
        <p:nvSpPr>
          <p:cNvPr id="9" name="Tijdelijke aanduiding voor tekst 3">
            <a:extLst>
              <a:ext uri="{FF2B5EF4-FFF2-40B4-BE49-F238E27FC236}">
                <a16:creationId xmlns:a16="http://schemas.microsoft.com/office/drawing/2014/main" id="{999ECC60-AB72-8647-A135-FB0CF980826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2724" y="3547641"/>
            <a:ext cx="3456000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Ondertitel</a:t>
            </a:r>
          </a:p>
        </p:txBody>
      </p:sp>
      <p:sp>
        <p:nvSpPr>
          <p:cNvPr id="11" name="Picture Placeholder 18">
            <a:extLst>
              <a:ext uri="{FF2B5EF4-FFF2-40B4-BE49-F238E27FC236}">
                <a16:creationId xmlns:a16="http://schemas.microsoft.com/office/drawing/2014/main" id="{9EEB3BC6-5818-4244-A78C-1A7B9F04BE5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2722" y="643266"/>
            <a:ext cx="3456000" cy="2447925"/>
          </a:xfrm>
          <a:custGeom>
            <a:avLst/>
            <a:gdLst>
              <a:gd name="connsiteX0" fmla="*/ 0 w 3447151"/>
              <a:gd name="connsiteY0" fmla="*/ 0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47151" h="2445472">
                <a:moveTo>
                  <a:pt x="0" y="0"/>
                </a:moveTo>
                <a:lnTo>
                  <a:pt x="3447151" y="0"/>
                </a:lnTo>
                <a:lnTo>
                  <a:pt x="3447151" y="2445472"/>
                </a:lnTo>
                <a:lnTo>
                  <a:pt x="253304" y="2445472"/>
                </a:lnTo>
                <a:lnTo>
                  <a:pt x="202263" y="2440327"/>
                </a:lnTo>
                <a:cubicBezTo>
                  <a:pt x="86832" y="2416706"/>
                  <a:pt x="0" y="2314573"/>
                  <a:pt x="0" y="2192159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BE" noProof="0"/>
              <a:t>Klik op het pictogram om een afbeelding toe te voegen</a:t>
            </a:r>
          </a:p>
        </p:txBody>
      </p:sp>
      <p:sp>
        <p:nvSpPr>
          <p:cNvPr id="12" name="Picture Placeholder 20">
            <a:extLst>
              <a:ext uri="{FF2B5EF4-FFF2-40B4-BE49-F238E27FC236}">
                <a16:creationId xmlns:a16="http://schemas.microsoft.com/office/drawing/2014/main" id="{816787A9-2DFD-A54D-B3D1-B9387B7C8936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4380410" y="643266"/>
            <a:ext cx="3456000" cy="2447925"/>
          </a:xfrm>
          <a:custGeom>
            <a:avLst/>
            <a:gdLst>
              <a:gd name="connsiteX0" fmla="*/ 0 w 3447151"/>
              <a:gd name="connsiteY0" fmla="*/ 0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47151" h="2445472">
                <a:moveTo>
                  <a:pt x="0" y="0"/>
                </a:moveTo>
                <a:lnTo>
                  <a:pt x="3447151" y="0"/>
                </a:lnTo>
                <a:lnTo>
                  <a:pt x="3447151" y="2445472"/>
                </a:lnTo>
                <a:lnTo>
                  <a:pt x="253304" y="2445472"/>
                </a:lnTo>
                <a:lnTo>
                  <a:pt x="202263" y="2440327"/>
                </a:lnTo>
                <a:cubicBezTo>
                  <a:pt x="86832" y="2416706"/>
                  <a:pt x="0" y="2314573"/>
                  <a:pt x="0" y="2192159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lang="nl-BE" sz="2800" b="0" i="0" kern="120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BE" noProof="0"/>
              <a:t>Klik op het pictogram om een afbeelding toe te voegen</a:t>
            </a:r>
          </a:p>
        </p:txBody>
      </p:sp>
      <p:sp>
        <p:nvSpPr>
          <p:cNvPr id="13" name="Picture Placeholder 21">
            <a:extLst>
              <a:ext uri="{FF2B5EF4-FFF2-40B4-BE49-F238E27FC236}">
                <a16:creationId xmlns:a16="http://schemas.microsoft.com/office/drawing/2014/main" id="{B04326B7-E91B-9740-A418-C88B2E74C607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8128097" y="643266"/>
            <a:ext cx="3456000" cy="2447925"/>
          </a:xfrm>
          <a:custGeom>
            <a:avLst/>
            <a:gdLst>
              <a:gd name="connsiteX0" fmla="*/ 0 w 3447151"/>
              <a:gd name="connsiteY0" fmla="*/ 0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47151" h="2445472">
                <a:moveTo>
                  <a:pt x="0" y="0"/>
                </a:moveTo>
                <a:lnTo>
                  <a:pt x="3447151" y="0"/>
                </a:lnTo>
                <a:lnTo>
                  <a:pt x="3447151" y="2445472"/>
                </a:lnTo>
                <a:lnTo>
                  <a:pt x="253304" y="2445472"/>
                </a:lnTo>
                <a:lnTo>
                  <a:pt x="202263" y="2440327"/>
                </a:lnTo>
                <a:cubicBezTo>
                  <a:pt x="86832" y="2416706"/>
                  <a:pt x="0" y="2314573"/>
                  <a:pt x="0" y="2192159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BE" noProof="0"/>
              <a:t>Klik op het pictogram om een afbeelding toe te voegen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8D414A82-8300-43F5-8449-10B8D34A3010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32723" y="4181794"/>
            <a:ext cx="3456000" cy="2053040"/>
          </a:xfrm>
        </p:spPr>
        <p:txBody>
          <a:bodyPr>
            <a:normAutofit/>
          </a:bodyPr>
          <a:lstStyle>
            <a:lvl1pPr marL="182563" indent="-182563">
              <a:defRPr sz="1600" b="0">
                <a:latin typeface="+mj-lt"/>
              </a:defRPr>
            </a:lvl1pPr>
            <a:lvl2pPr marL="360363" indent="-184150">
              <a:defRPr sz="1400" b="0">
                <a:latin typeface="+mj-lt"/>
              </a:defRPr>
            </a:lvl2pPr>
            <a:lvl3pPr marL="536575" indent="-176213">
              <a:defRPr sz="1200">
                <a:latin typeface="+mj-lt"/>
              </a:defRPr>
            </a:lvl3pPr>
            <a:lvl4pPr marL="719138" indent="-182563">
              <a:defRPr sz="1100">
                <a:latin typeface="+mj-lt"/>
              </a:defRPr>
            </a:lvl4pPr>
            <a:lvl5pPr marL="895350" indent="-176213">
              <a:defRPr sz="1100">
                <a:latin typeface="+mj-lt"/>
              </a:defRPr>
            </a:lvl5pPr>
          </a:lstStyle>
          <a:p>
            <a:pPr lvl="0"/>
            <a:r>
              <a:rPr lang="nl-BE" noProof="0"/>
              <a:t>Inhoud</a:t>
            </a:r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/>
              <a:t>Third level</a:t>
            </a:r>
          </a:p>
          <a:p>
            <a:pPr lvl="3"/>
            <a:r>
              <a:rPr lang="nl-BE" noProof="0"/>
              <a:t>Fourth level</a:t>
            </a:r>
          </a:p>
          <a:p>
            <a:pPr lvl="4"/>
            <a:r>
              <a:rPr lang="nl-BE" noProof="0"/>
              <a:t>Fifth level</a:t>
            </a:r>
          </a:p>
          <a:p>
            <a:pPr lvl="4"/>
            <a:endParaRPr lang="nl-BE" noProof="0"/>
          </a:p>
          <a:p>
            <a:pPr lvl="1"/>
            <a:endParaRPr lang="nl-BE" noProof="0"/>
          </a:p>
        </p:txBody>
      </p:sp>
      <p:sp>
        <p:nvSpPr>
          <p:cNvPr id="14" name="Content Placeholder 9">
            <a:extLst>
              <a:ext uri="{FF2B5EF4-FFF2-40B4-BE49-F238E27FC236}">
                <a16:creationId xmlns:a16="http://schemas.microsoft.com/office/drawing/2014/main" id="{C55D1222-512A-4020-AE86-8C428804EA1D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4380410" y="4181794"/>
            <a:ext cx="3456000" cy="2053040"/>
          </a:xfrm>
        </p:spPr>
        <p:txBody>
          <a:bodyPr>
            <a:normAutofit/>
          </a:bodyPr>
          <a:lstStyle>
            <a:lvl1pPr marL="182563" indent="-182563">
              <a:defRPr sz="1600" b="0">
                <a:latin typeface="+mj-lt"/>
              </a:defRPr>
            </a:lvl1pPr>
            <a:lvl2pPr marL="360363" indent="-184150">
              <a:defRPr sz="1400" b="0">
                <a:latin typeface="+mj-lt"/>
              </a:defRPr>
            </a:lvl2pPr>
            <a:lvl3pPr marL="536575" indent="-176213">
              <a:defRPr sz="1200">
                <a:latin typeface="+mj-lt"/>
              </a:defRPr>
            </a:lvl3pPr>
            <a:lvl4pPr marL="719138" indent="-182563">
              <a:defRPr sz="1100">
                <a:latin typeface="+mj-lt"/>
              </a:defRPr>
            </a:lvl4pPr>
            <a:lvl5pPr marL="895350" indent="-176213">
              <a:defRPr sz="1100">
                <a:latin typeface="+mj-lt"/>
              </a:defRPr>
            </a:lvl5pPr>
          </a:lstStyle>
          <a:p>
            <a:pPr lvl="0"/>
            <a:r>
              <a:rPr lang="nl-BE" noProof="0"/>
              <a:t>Inhoud</a:t>
            </a:r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/>
              <a:t>Third level</a:t>
            </a:r>
          </a:p>
          <a:p>
            <a:pPr lvl="3"/>
            <a:r>
              <a:rPr lang="nl-BE" noProof="0"/>
              <a:t>Fourth level</a:t>
            </a:r>
          </a:p>
          <a:p>
            <a:pPr lvl="4"/>
            <a:r>
              <a:rPr lang="nl-BE" noProof="0"/>
              <a:t>Fifth level</a:t>
            </a:r>
          </a:p>
          <a:p>
            <a:pPr lvl="4"/>
            <a:endParaRPr lang="nl-BE" noProof="0"/>
          </a:p>
          <a:p>
            <a:pPr lvl="1"/>
            <a:endParaRPr lang="nl-BE" noProof="0"/>
          </a:p>
        </p:txBody>
      </p:sp>
      <p:sp>
        <p:nvSpPr>
          <p:cNvPr id="15" name="Content Placeholder 9">
            <a:extLst>
              <a:ext uri="{FF2B5EF4-FFF2-40B4-BE49-F238E27FC236}">
                <a16:creationId xmlns:a16="http://schemas.microsoft.com/office/drawing/2014/main" id="{A007419B-9354-4CE8-81AF-E975BC83ACBC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8128097" y="4181794"/>
            <a:ext cx="3456000" cy="2053040"/>
          </a:xfrm>
        </p:spPr>
        <p:txBody>
          <a:bodyPr>
            <a:normAutofit/>
          </a:bodyPr>
          <a:lstStyle>
            <a:lvl1pPr marL="182563" indent="-182563">
              <a:defRPr sz="1600" b="0">
                <a:latin typeface="+mj-lt"/>
              </a:defRPr>
            </a:lvl1pPr>
            <a:lvl2pPr marL="360363" indent="-184150">
              <a:defRPr sz="1400" b="0">
                <a:latin typeface="+mj-lt"/>
              </a:defRPr>
            </a:lvl2pPr>
            <a:lvl3pPr marL="536575" indent="-176213">
              <a:defRPr sz="1200">
                <a:latin typeface="+mj-lt"/>
              </a:defRPr>
            </a:lvl3pPr>
            <a:lvl4pPr marL="719138" indent="-182563">
              <a:defRPr sz="1100">
                <a:latin typeface="+mj-lt"/>
              </a:defRPr>
            </a:lvl4pPr>
            <a:lvl5pPr marL="895350" indent="-176213">
              <a:defRPr sz="1100">
                <a:latin typeface="+mj-lt"/>
              </a:defRPr>
            </a:lvl5pPr>
          </a:lstStyle>
          <a:p>
            <a:pPr lvl="0"/>
            <a:r>
              <a:rPr lang="nl-BE" noProof="0"/>
              <a:t>Inhoud</a:t>
            </a:r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/>
              <a:t>Third level</a:t>
            </a:r>
          </a:p>
          <a:p>
            <a:pPr lvl="3"/>
            <a:r>
              <a:rPr lang="nl-BE" noProof="0"/>
              <a:t>Fourth level</a:t>
            </a:r>
          </a:p>
          <a:p>
            <a:pPr lvl="4"/>
            <a:r>
              <a:rPr lang="nl-BE" noProof="0"/>
              <a:t>Fifth level</a:t>
            </a:r>
          </a:p>
          <a:p>
            <a:pPr lvl="4"/>
            <a:endParaRPr lang="nl-BE" noProof="0"/>
          </a:p>
          <a:p>
            <a:pPr lvl="1"/>
            <a:endParaRPr lang="nl-BE" noProof="0"/>
          </a:p>
        </p:txBody>
      </p:sp>
    </p:spTree>
    <p:extLst>
      <p:ext uri="{BB962C8B-B14F-4D97-AF65-F5344CB8AC3E}">
        <p14:creationId xmlns:p14="http://schemas.microsoft.com/office/powerpoint/2010/main" val="34221802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3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3D96712-8A94-CB4B-8CE6-B7A18FB1943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5" name="Tijdelijke aanduiding voor afbeelding 33">
            <a:extLst>
              <a:ext uri="{FF2B5EF4-FFF2-40B4-BE49-F238E27FC236}">
                <a16:creationId xmlns:a16="http://schemas.microsoft.com/office/drawing/2014/main" id="{9BF78AC3-F061-4145-A432-3FB7391D0F0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514198" y="1378339"/>
            <a:ext cx="1674000" cy="1672263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lang="nl-BE" sz="1600" b="0" i="0" kern="120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noProof="0" dirty="0"/>
              <a:t>Klik op het pictogram om een witte afbeelding toe </a:t>
            </a:r>
            <a:r>
              <a:rPr lang="nl-NL" noProof="0" dirty="0" err="1"/>
              <a:t>tevoegen</a:t>
            </a:r>
            <a:r>
              <a:rPr lang="nl-NL" noProof="0" dirty="0"/>
              <a:t> (</a:t>
            </a:r>
            <a:r>
              <a:rPr lang="nl-NL" noProof="0" dirty="0" err="1"/>
              <a:t>png</a:t>
            </a:r>
            <a:r>
              <a:rPr lang="nl-NL" noProof="0" dirty="0"/>
              <a:t>)</a:t>
            </a:r>
          </a:p>
        </p:txBody>
      </p:sp>
      <p:sp>
        <p:nvSpPr>
          <p:cNvPr id="6" name="Tijdelijke aanduiding voor afbeelding 33">
            <a:extLst>
              <a:ext uri="{FF2B5EF4-FFF2-40B4-BE49-F238E27FC236}">
                <a16:creationId xmlns:a16="http://schemas.microsoft.com/office/drawing/2014/main" id="{AAA97E2B-5188-B740-8501-2BF96B4796A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260054" y="1378339"/>
            <a:ext cx="1674000" cy="1672263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lang="nl-BE" sz="1600" b="0" i="0" kern="120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noProof="0" dirty="0"/>
              <a:t>Klik op het pictogram om een witte afbeelding toe </a:t>
            </a:r>
            <a:r>
              <a:rPr lang="nl-NL" noProof="0" dirty="0" err="1"/>
              <a:t>tevoegen</a:t>
            </a:r>
            <a:r>
              <a:rPr lang="nl-NL" noProof="0" dirty="0"/>
              <a:t> (</a:t>
            </a:r>
            <a:r>
              <a:rPr lang="nl-NL" noProof="0" dirty="0" err="1"/>
              <a:t>png</a:t>
            </a:r>
            <a:r>
              <a:rPr lang="nl-NL" noProof="0" dirty="0"/>
              <a:t>)</a:t>
            </a:r>
          </a:p>
        </p:txBody>
      </p:sp>
      <p:sp>
        <p:nvSpPr>
          <p:cNvPr id="7" name="Tijdelijke aanduiding voor afbeelding 33">
            <a:extLst>
              <a:ext uri="{FF2B5EF4-FFF2-40B4-BE49-F238E27FC236}">
                <a16:creationId xmlns:a16="http://schemas.microsoft.com/office/drawing/2014/main" id="{6410F448-44B9-E245-8CA2-3AC4F6FCD9F3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005909" y="1378339"/>
            <a:ext cx="1674000" cy="1672263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lang="nl-BE" sz="1600" b="0" i="0" kern="120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noProof="0" dirty="0"/>
              <a:t>Klik op het pictogram om een witte afbeelding toe </a:t>
            </a:r>
            <a:r>
              <a:rPr lang="nl-NL" noProof="0" dirty="0" err="1"/>
              <a:t>tevoegen</a:t>
            </a:r>
            <a:r>
              <a:rPr lang="nl-NL" noProof="0" dirty="0"/>
              <a:t> (</a:t>
            </a:r>
            <a:r>
              <a:rPr lang="nl-NL" noProof="0" dirty="0" err="1"/>
              <a:t>png</a:t>
            </a:r>
            <a:r>
              <a:rPr lang="nl-NL" noProof="0" dirty="0"/>
              <a:t>)</a:t>
            </a:r>
          </a:p>
        </p:txBody>
      </p:sp>
      <p:sp>
        <p:nvSpPr>
          <p:cNvPr id="8" name="Tijdelijke aanduiding voor tekst 3">
            <a:extLst>
              <a:ext uri="{FF2B5EF4-FFF2-40B4-BE49-F238E27FC236}">
                <a16:creationId xmlns:a16="http://schemas.microsoft.com/office/drawing/2014/main" id="{C9026212-289C-F34A-A4D7-E30D294D419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0810" y="3704273"/>
            <a:ext cx="3438000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Ondertitel</a:t>
            </a:r>
          </a:p>
        </p:txBody>
      </p:sp>
      <p:sp>
        <p:nvSpPr>
          <p:cNvPr id="11" name="Tijdelijke aanduiding voor tekst 3">
            <a:extLst>
              <a:ext uri="{FF2B5EF4-FFF2-40B4-BE49-F238E27FC236}">
                <a16:creationId xmlns:a16="http://schemas.microsoft.com/office/drawing/2014/main" id="{642A680A-1625-824E-8281-465F0A135B3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136376" y="3704273"/>
            <a:ext cx="3438000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Ondertitel</a:t>
            </a:r>
          </a:p>
        </p:txBody>
      </p:sp>
      <p:sp>
        <p:nvSpPr>
          <p:cNvPr id="13" name="Tijdelijke aanduiding voor tekst 3">
            <a:extLst>
              <a:ext uri="{FF2B5EF4-FFF2-40B4-BE49-F238E27FC236}">
                <a16:creationId xmlns:a16="http://schemas.microsoft.com/office/drawing/2014/main" id="{466E1215-57EE-734D-95D4-32CDFD6B77A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83593" y="3704273"/>
            <a:ext cx="3438000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Ondertitel</a:t>
            </a:r>
          </a:p>
        </p:txBody>
      </p:sp>
      <p:sp>
        <p:nvSpPr>
          <p:cNvPr id="15" name="Content Placeholder 9">
            <a:extLst>
              <a:ext uri="{FF2B5EF4-FFF2-40B4-BE49-F238E27FC236}">
                <a16:creationId xmlns:a16="http://schemas.microsoft.com/office/drawing/2014/main" id="{66692AD7-78D2-4CCE-AF2E-3E0B2562ECFE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630810" y="4248038"/>
            <a:ext cx="3438000" cy="1990800"/>
          </a:xfrm>
        </p:spPr>
        <p:txBody>
          <a:bodyPr>
            <a:normAutofit/>
          </a:bodyPr>
          <a:lstStyle>
            <a:lvl1pPr marL="182563" indent="-182563" algn="ctr">
              <a:defRPr sz="1600" b="0">
                <a:latin typeface="+mj-lt"/>
              </a:defRPr>
            </a:lvl1pPr>
            <a:lvl2pPr marL="360363" indent="-184150" algn="ctr">
              <a:defRPr sz="1400" b="0">
                <a:latin typeface="+mj-lt"/>
              </a:defRPr>
            </a:lvl2pPr>
            <a:lvl3pPr marL="536575" indent="-176213" algn="ctr">
              <a:defRPr sz="1200">
                <a:latin typeface="+mj-lt"/>
              </a:defRPr>
            </a:lvl3pPr>
            <a:lvl4pPr marL="719138" indent="-182563" algn="ctr">
              <a:defRPr sz="1100">
                <a:latin typeface="+mj-lt"/>
              </a:defRPr>
            </a:lvl4pPr>
            <a:lvl5pPr marL="895350" indent="-176213" algn="ctr">
              <a:defRPr sz="1100">
                <a:latin typeface="+mj-lt"/>
              </a:defRPr>
            </a:lvl5pPr>
          </a:lstStyle>
          <a:p>
            <a:pPr lvl="0"/>
            <a:r>
              <a:rPr lang="nl-BE" noProof="0"/>
              <a:t>Inhoud</a:t>
            </a:r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/>
              <a:t>Third level</a:t>
            </a:r>
          </a:p>
          <a:p>
            <a:pPr lvl="3"/>
            <a:r>
              <a:rPr lang="nl-BE" noProof="0"/>
              <a:t>Fourth level</a:t>
            </a:r>
          </a:p>
          <a:p>
            <a:pPr lvl="4"/>
            <a:r>
              <a:rPr lang="nl-BE" noProof="0"/>
              <a:t>Fifth level</a:t>
            </a:r>
          </a:p>
          <a:p>
            <a:pPr lvl="4"/>
            <a:endParaRPr lang="nl-BE" noProof="0"/>
          </a:p>
          <a:p>
            <a:pPr lvl="1"/>
            <a:endParaRPr lang="nl-BE" noProof="0"/>
          </a:p>
        </p:txBody>
      </p:sp>
      <p:sp>
        <p:nvSpPr>
          <p:cNvPr id="16" name="Content Placeholder 9">
            <a:extLst>
              <a:ext uri="{FF2B5EF4-FFF2-40B4-BE49-F238E27FC236}">
                <a16:creationId xmlns:a16="http://schemas.microsoft.com/office/drawing/2014/main" id="{FC120415-A1CE-44F6-BDB2-ECE056C8A736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4383593" y="4248038"/>
            <a:ext cx="3438000" cy="1990800"/>
          </a:xfrm>
        </p:spPr>
        <p:txBody>
          <a:bodyPr>
            <a:normAutofit/>
          </a:bodyPr>
          <a:lstStyle>
            <a:lvl1pPr marL="182563" indent="-182563" algn="ctr">
              <a:defRPr sz="1600" b="0">
                <a:latin typeface="+mj-lt"/>
              </a:defRPr>
            </a:lvl1pPr>
            <a:lvl2pPr marL="360363" indent="-184150" algn="ctr">
              <a:defRPr sz="1400" b="0">
                <a:latin typeface="+mj-lt"/>
              </a:defRPr>
            </a:lvl2pPr>
            <a:lvl3pPr marL="536575" indent="-176213" algn="ctr">
              <a:defRPr sz="1200">
                <a:latin typeface="+mj-lt"/>
              </a:defRPr>
            </a:lvl3pPr>
            <a:lvl4pPr marL="719138" indent="-182563" algn="ctr">
              <a:defRPr sz="1100">
                <a:latin typeface="+mj-lt"/>
              </a:defRPr>
            </a:lvl4pPr>
            <a:lvl5pPr marL="895350" indent="-176213" algn="ctr">
              <a:defRPr sz="1100">
                <a:latin typeface="+mj-lt"/>
              </a:defRPr>
            </a:lvl5pPr>
          </a:lstStyle>
          <a:p>
            <a:pPr lvl="0"/>
            <a:r>
              <a:rPr lang="nl-BE" noProof="0"/>
              <a:t>Inhoud</a:t>
            </a:r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/>
              <a:t>Third level</a:t>
            </a:r>
          </a:p>
          <a:p>
            <a:pPr lvl="3"/>
            <a:r>
              <a:rPr lang="nl-BE" noProof="0"/>
              <a:t>Fourth level</a:t>
            </a:r>
          </a:p>
          <a:p>
            <a:pPr lvl="4"/>
            <a:r>
              <a:rPr lang="nl-BE" noProof="0"/>
              <a:t>Fifth level</a:t>
            </a:r>
          </a:p>
          <a:p>
            <a:pPr lvl="4"/>
            <a:endParaRPr lang="nl-BE" noProof="0"/>
          </a:p>
          <a:p>
            <a:pPr lvl="1"/>
            <a:endParaRPr lang="nl-BE" noProof="0"/>
          </a:p>
        </p:txBody>
      </p:sp>
      <p:sp>
        <p:nvSpPr>
          <p:cNvPr id="17" name="Content Placeholder 9">
            <a:extLst>
              <a:ext uri="{FF2B5EF4-FFF2-40B4-BE49-F238E27FC236}">
                <a16:creationId xmlns:a16="http://schemas.microsoft.com/office/drawing/2014/main" id="{E18EDD4A-93E4-41E6-A00B-6EF03C4ACB69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8136376" y="4248038"/>
            <a:ext cx="3438000" cy="1990800"/>
          </a:xfrm>
        </p:spPr>
        <p:txBody>
          <a:bodyPr>
            <a:normAutofit/>
          </a:bodyPr>
          <a:lstStyle>
            <a:lvl1pPr marL="182563" indent="-182563" algn="ctr">
              <a:defRPr sz="1600" b="0">
                <a:latin typeface="+mj-lt"/>
              </a:defRPr>
            </a:lvl1pPr>
            <a:lvl2pPr marL="360363" indent="-184150" algn="ctr">
              <a:defRPr sz="1400" b="0">
                <a:latin typeface="+mj-lt"/>
              </a:defRPr>
            </a:lvl2pPr>
            <a:lvl3pPr marL="536575" indent="-176213" algn="ctr">
              <a:defRPr sz="1200">
                <a:latin typeface="+mj-lt"/>
              </a:defRPr>
            </a:lvl3pPr>
            <a:lvl4pPr marL="719138" indent="-182563" algn="ctr">
              <a:defRPr sz="1100">
                <a:latin typeface="+mj-lt"/>
              </a:defRPr>
            </a:lvl4pPr>
            <a:lvl5pPr marL="895350" indent="-176213" algn="ctr">
              <a:defRPr sz="1100">
                <a:latin typeface="+mj-lt"/>
              </a:defRPr>
            </a:lvl5pPr>
          </a:lstStyle>
          <a:p>
            <a:pPr lvl="0"/>
            <a:r>
              <a:rPr lang="nl-BE" noProof="0"/>
              <a:t>Inhoud</a:t>
            </a:r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/>
              <a:t>Third level</a:t>
            </a:r>
          </a:p>
          <a:p>
            <a:pPr lvl="3"/>
            <a:r>
              <a:rPr lang="nl-BE" noProof="0"/>
              <a:t>Fourth level</a:t>
            </a:r>
          </a:p>
          <a:p>
            <a:pPr lvl="4"/>
            <a:r>
              <a:rPr lang="nl-BE" noProof="0"/>
              <a:t>Fifth level</a:t>
            </a:r>
          </a:p>
          <a:p>
            <a:pPr lvl="4"/>
            <a:endParaRPr lang="nl-BE" noProof="0"/>
          </a:p>
          <a:p>
            <a:pPr lvl="1"/>
            <a:endParaRPr lang="nl-BE" noProof="0"/>
          </a:p>
        </p:txBody>
      </p:sp>
    </p:spTree>
    <p:extLst>
      <p:ext uri="{BB962C8B-B14F-4D97-AF65-F5344CB8AC3E}">
        <p14:creationId xmlns:p14="http://schemas.microsoft.com/office/powerpoint/2010/main" val="16792310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3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3D96712-8A94-CB4B-8CE6-B7A18FB1943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8" name="Tijdelijke aanduiding voor tekst 3">
            <a:extLst>
              <a:ext uri="{FF2B5EF4-FFF2-40B4-BE49-F238E27FC236}">
                <a16:creationId xmlns:a16="http://schemas.microsoft.com/office/drawing/2014/main" id="{C9026212-289C-F34A-A4D7-E30D294D419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0810" y="1578459"/>
            <a:ext cx="3438000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Ondertitel</a:t>
            </a:r>
          </a:p>
        </p:txBody>
      </p:sp>
      <p:sp>
        <p:nvSpPr>
          <p:cNvPr id="11" name="Tijdelijke aanduiding voor tekst 3">
            <a:extLst>
              <a:ext uri="{FF2B5EF4-FFF2-40B4-BE49-F238E27FC236}">
                <a16:creationId xmlns:a16="http://schemas.microsoft.com/office/drawing/2014/main" id="{642A680A-1625-824E-8281-465F0A135B3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136376" y="1578459"/>
            <a:ext cx="3438000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Ondertitel</a:t>
            </a:r>
          </a:p>
        </p:txBody>
      </p:sp>
      <p:sp>
        <p:nvSpPr>
          <p:cNvPr id="13" name="Tijdelijke aanduiding voor tekst 3">
            <a:extLst>
              <a:ext uri="{FF2B5EF4-FFF2-40B4-BE49-F238E27FC236}">
                <a16:creationId xmlns:a16="http://schemas.microsoft.com/office/drawing/2014/main" id="{466E1215-57EE-734D-95D4-32CDFD6B77A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83593" y="1578459"/>
            <a:ext cx="3438000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Ondertitel</a:t>
            </a:r>
          </a:p>
        </p:txBody>
      </p:sp>
      <p:sp>
        <p:nvSpPr>
          <p:cNvPr id="15" name="Content Placeholder 9">
            <a:extLst>
              <a:ext uri="{FF2B5EF4-FFF2-40B4-BE49-F238E27FC236}">
                <a16:creationId xmlns:a16="http://schemas.microsoft.com/office/drawing/2014/main" id="{66692AD7-78D2-4CCE-AF2E-3E0B2562ECFE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630810" y="2122223"/>
            <a:ext cx="3438000" cy="4115063"/>
          </a:xfrm>
        </p:spPr>
        <p:txBody>
          <a:bodyPr>
            <a:normAutofit/>
          </a:bodyPr>
          <a:lstStyle>
            <a:lvl1pPr marL="182563" indent="-182563" algn="l">
              <a:defRPr sz="1600" b="0">
                <a:latin typeface="+mj-lt"/>
              </a:defRPr>
            </a:lvl1pPr>
            <a:lvl2pPr marL="360363" indent="-184150" algn="l">
              <a:defRPr sz="1400" b="0">
                <a:latin typeface="+mj-lt"/>
              </a:defRPr>
            </a:lvl2pPr>
            <a:lvl3pPr marL="536575" indent="-176213" algn="l">
              <a:defRPr sz="1200">
                <a:latin typeface="+mj-lt"/>
              </a:defRPr>
            </a:lvl3pPr>
            <a:lvl4pPr marL="719138" indent="-182563" algn="l">
              <a:defRPr sz="1100">
                <a:latin typeface="+mj-lt"/>
              </a:defRPr>
            </a:lvl4pPr>
            <a:lvl5pPr marL="895350" indent="-176213" algn="l">
              <a:defRPr sz="1100">
                <a:latin typeface="+mj-lt"/>
              </a:defRPr>
            </a:lvl5pPr>
          </a:lstStyle>
          <a:p>
            <a:pPr lvl="0"/>
            <a:r>
              <a:rPr lang="nl-BE" noProof="0"/>
              <a:t>Inhoud</a:t>
            </a:r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/>
              <a:t>Third level</a:t>
            </a:r>
          </a:p>
          <a:p>
            <a:pPr lvl="3"/>
            <a:r>
              <a:rPr lang="nl-BE" noProof="0"/>
              <a:t>Fourth level</a:t>
            </a:r>
          </a:p>
          <a:p>
            <a:pPr lvl="4"/>
            <a:r>
              <a:rPr lang="nl-BE" noProof="0"/>
              <a:t>Fifth level</a:t>
            </a:r>
          </a:p>
          <a:p>
            <a:pPr lvl="4"/>
            <a:endParaRPr lang="nl-BE" noProof="0"/>
          </a:p>
          <a:p>
            <a:pPr lvl="1"/>
            <a:endParaRPr lang="nl-BE" noProof="0"/>
          </a:p>
        </p:txBody>
      </p:sp>
      <p:sp>
        <p:nvSpPr>
          <p:cNvPr id="16" name="Content Placeholder 9">
            <a:extLst>
              <a:ext uri="{FF2B5EF4-FFF2-40B4-BE49-F238E27FC236}">
                <a16:creationId xmlns:a16="http://schemas.microsoft.com/office/drawing/2014/main" id="{FC120415-A1CE-44F6-BDB2-ECE056C8A736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4383593" y="2122223"/>
            <a:ext cx="3438000" cy="4115063"/>
          </a:xfrm>
        </p:spPr>
        <p:txBody>
          <a:bodyPr>
            <a:normAutofit/>
          </a:bodyPr>
          <a:lstStyle>
            <a:lvl1pPr marL="182563" indent="-182563" algn="l">
              <a:defRPr sz="1600" b="0">
                <a:latin typeface="+mj-lt"/>
              </a:defRPr>
            </a:lvl1pPr>
            <a:lvl2pPr marL="360363" indent="-184150" algn="l">
              <a:defRPr sz="1400" b="0">
                <a:latin typeface="+mj-lt"/>
              </a:defRPr>
            </a:lvl2pPr>
            <a:lvl3pPr marL="536575" indent="-176213" algn="l">
              <a:defRPr sz="1200">
                <a:latin typeface="+mj-lt"/>
              </a:defRPr>
            </a:lvl3pPr>
            <a:lvl4pPr marL="719138" indent="-182563" algn="l">
              <a:defRPr sz="1100">
                <a:latin typeface="+mj-lt"/>
              </a:defRPr>
            </a:lvl4pPr>
            <a:lvl5pPr marL="895350" indent="-176213" algn="l">
              <a:defRPr sz="1100">
                <a:latin typeface="+mj-lt"/>
              </a:defRPr>
            </a:lvl5pPr>
          </a:lstStyle>
          <a:p>
            <a:pPr lvl="0"/>
            <a:r>
              <a:rPr lang="nl-BE" noProof="0"/>
              <a:t>Inhoud</a:t>
            </a:r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/>
              <a:t>Third level</a:t>
            </a:r>
          </a:p>
          <a:p>
            <a:pPr lvl="3"/>
            <a:r>
              <a:rPr lang="nl-BE" noProof="0"/>
              <a:t>Fourth level</a:t>
            </a:r>
          </a:p>
          <a:p>
            <a:pPr lvl="4"/>
            <a:r>
              <a:rPr lang="nl-BE" noProof="0"/>
              <a:t>Fifth level</a:t>
            </a:r>
          </a:p>
          <a:p>
            <a:pPr lvl="4"/>
            <a:endParaRPr lang="nl-BE" noProof="0"/>
          </a:p>
          <a:p>
            <a:pPr lvl="1"/>
            <a:endParaRPr lang="nl-BE" noProof="0"/>
          </a:p>
        </p:txBody>
      </p:sp>
      <p:sp>
        <p:nvSpPr>
          <p:cNvPr id="17" name="Content Placeholder 9">
            <a:extLst>
              <a:ext uri="{FF2B5EF4-FFF2-40B4-BE49-F238E27FC236}">
                <a16:creationId xmlns:a16="http://schemas.microsoft.com/office/drawing/2014/main" id="{E18EDD4A-93E4-41E6-A00B-6EF03C4ACB69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8136376" y="2122223"/>
            <a:ext cx="3438000" cy="4115063"/>
          </a:xfrm>
        </p:spPr>
        <p:txBody>
          <a:bodyPr>
            <a:normAutofit/>
          </a:bodyPr>
          <a:lstStyle>
            <a:lvl1pPr marL="182563" indent="-182563" algn="l">
              <a:defRPr sz="1600" b="0">
                <a:latin typeface="+mj-lt"/>
              </a:defRPr>
            </a:lvl1pPr>
            <a:lvl2pPr marL="360363" indent="-184150" algn="l">
              <a:defRPr sz="1400" b="0">
                <a:latin typeface="+mj-lt"/>
              </a:defRPr>
            </a:lvl2pPr>
            <a:lvl3pPr marL="536575" indent="-176213" algn="l">
              <a:defRPr sz="1200">
                <a:latin typeface="+mj-lt"/>
              </a:defRPr>
            </a:lvl3pPr>
            <a:lvl4pPr marL="719138" indent="-182563" algn="l">
              <a:defRPr sz="1100">
                <a:latin typeface="+mj-lt"/>
              </a:defRPr>
            </a:lvl4pPr>
            <a:lvl5pPr marL="895350" indent="-176213" algn="l">
              <a:defRPr sz="1100">
                <a:latin typeface="+mj-lt"/>
              </a:defRPr>
            </a:lvl5pPr>
          </a:lstStyle>
          <a:p>
            <a:pPr lvl="0"/>
            <a:r>
              <a:rPr lang="nl-BE" noProof="0"/>
              <a:t>Inhoud</a:t>
            </a:r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/>
              <a:t>Third level</a:t>
            </a:r>
          </a:p>
          <a:p>
            <a:pPr lvl="3"/>
            <a:r>
              <a:rPr lang="nl-BE" noProof="0"/>
              <a:t>Fourth level</a:t>
            </a:r>
          </a:p>
          <a:p>
            <a:pPr lvl="4"/>
            <a:r>
              <a:rPr lang="nl-BE" noProof="0"/>
              <a:t>Fifth level</a:t>
            </a:r>
          </a:p>
          <a:p>
            <a:pPr lvl="4"/>
            <a:endParaRPr lang="nl-BE" noProof="0"/>
          </a:p>
          <a:p>
            <a:pPr lvl="1"/>
            <a:endParaRPr lang="nl-BE" noProof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7BB0C09-C793-44D9-9351-DBCCE50659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7" y="620713"/>
            <a:ext cx="10944226" cy="791794"/>
          </a:xfrm>
        </p:spPr>
        <p:txBody>
          <a:bodyPr/>
          <a:lstStyle>
            <a:lvl1pPr>
              <a:defRPr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de stijl van de mastertitel te bewerken</a:t>
            </a: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33578467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2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3D96712-8A94-CB4B-8CE6-B7A18FB1943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8" name="Tijdelijke aanduiding voor tekst 3">
            <a:extLst>
              <a:ext uri="{FF2B5EF4-FFF2-40B4-BE49-F238E27FC236}">
                <a16:creationId xmlns:a16="http://schemas.microsoft.com/office/drawing/2014/main" id="{C9026212-289C-F34A-A4D7-E30D294D419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0810" y="1578459"/>
            <a:ext cx="5306400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 dirty="0"/>
              <a:t>Ondertitel</a:t>
            </a:r>
          </a:p>
        </p:txBody>
      </p:sp>
      <p:sp>
        <p:nvSpPr>
          <p:cNvPr id="13" name="Tijdelijke aanduiding voor tekst 3">
            <a:extLst>
              <a:ext uri="{FF2B5EF4-FFF2-40B4-BE49-F238E27FC236}">
                <a16:creationId xmlns:a16="http://schemas.microsoft.com/office/drawing/2014/main" id="{466E1215-57EE-734D-95D4-32CDFD6B77A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261713" y="1578459"/>
            <a:ext cx="5306400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Ondertitel</a:t>
            </a:r>
          </a:p>
        </p:txBody>
      </p:sp>
      <p:sp>
        <p:nvSpPr>
          <p:cNvPr id="15" name="Content Placeholder 9">
            <a:extLst>
              <a:ext uri="{FF2B5EF4-FFF2-40B4-BE49-F238E27FC236}">
                <a16:creationId xmlns:a16="http://schemas.microsoft.com/office/drawing/2014/main" id="{66692AD7-78D2-4CCE-AF2E-3E0B2562ECFE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630810" y="2122223"/>
            <a:ext cx="5306400" cy="4115063"/>
          </a:xfrm>
        </p:spPr>
        <p:txBody>
          <a:bodyPr>
            <a:normAutofit/>
          </a:bodyPr>
          <a:lstStyle>
            <a:lvl1pPr marL="182563" indent="-182563" algn="l">
              <a:defRPr sz="1600" b="0">
                <a:latin typeface="+mj-lt"/>
              </a:defRPr>
            </a:lvl1pPr>
            <a:lvl2pPr marL="360363" indent="-184150" algn="l">
              <a:defRPr sz="1400" b="0">
                <a:latin typeface="+mj-lt"/>
              </a:defRPr>
            </a:lvl2pPr>
            <a:lvl3pPr marL="536575" indent="-176213" algn="l">
              <a:defRPr sz="1200">
                <a:latin typeface="+mj-lt"/>
              </a:defRPr>
            </a:lvl3pPr>
            <a:lvl4pPr marL="719138" indent="-182563" algn="l">
              <a:defRPr sz="1100">
                <a:latin typeface="+mj-lt"/>
              </a:defRPr>
            </a:lvl4pPr>
            <a:lvl5pPr marL="895350" indent="-176213" algn="l">
              <a:defRPr sz="1100">
                <a:latin typeface="+mj-lt"/>
              </a:defRPr>
            </a:lvl5pPr>
          </a:lstStyle>
          <a:p>
            <a:pPr lvl="0"/>
            <a:r>
              <a:rPr lang="nl-BE" noProof="0"/>
              <a:t>Inhoud</a:t>
            </a:r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/>
              <a:t>Third level</a:t>
            </a:r>
          </a:p>
          <a:p>
            <a:pPr lvl="3"/>
            <a:r>
              <a:rPr lang="nl-BE" noProof="0"/>
              <a:t>Fourth level</a:t>
            </a:r>
          </a:p>
          <a:p>
            <a:pPr lvl="4"/>
            <a:r>
              <a:rPr lang="nl-BE" noProof="0"/>
              <a:t>Fifth level</a:t>
            </a:r>
          </a:p>
          <a:p>
            <a:pPr lvl="4"/>
            <a:endParaRPr lang="nl-BE" noProof="0"/>
          </a:p>
          <a:p>
            <a:pPr lvl="1"/>
            <a:endParaRPr lang="nl-BE" noProof="0"/>
          </a:p>
        </p:txBody>
      </p:sp>
      <p:sp>
        <p:nvSpPr>
          <p:cNvPr id="16" name="Content Placeholder 9">
            <a:extLst>
              <a:ext uri="{FF2B5EF4-FFF2-40B4-BE49-F238E27FC236}">
                <a16:creationId xmlns:a16="http://schemas.microsoft.com/office/drawing/2014/main" id="{FC120415-A1CE-44F6-BDB2-ECE056C8A736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6261713" y="2122223"/>
            <a:ext cx="5306400" cy="4115063"/>
          </a:xfrm>
        </p:spPr>
        <p:txBody>
          <a:bodyPr>
            <a:normAutofit/>
          </a:bodyPr>
          <a:lstStyle>
            <a:lvl1pPr marL="182563" indent="-182563" algn="l">
              <a:defRPr sz="1600" b="0">
                <a:latin typeface="+mj-lt"/>
              </a:defRPr>
            </a:lvl1pPr>
            <a:lvl2pPr marL="360363" indent="-184150" algn="l">
              <a:defRPr sz="1400" b="0">
                <a:latin typeface="+mj-lt"/>
              </a:defRPr>
            </a:lvl2pPr>
            <a:lvl3pPr marL="536575" indent="-176213" algn="l">
              <a:defRPr sz="1200">
                <a:latin typeface="+mj-lt"/>
              </a:defRPr>
            </a:lvl3pPr>
            <a:lvl4pPr marL="719138" indent="-182563" algn="l">
              <a:defRPr sz="1100">
                <a:latin typeface="+mj-lt"/>
              </a:defRPr>
            </a:lvl4pPr>
            <a:lvl5pPr marL="895350" indent="-176213" algn="l">
              <a:defRPr sz="1100">
                <a:latin typeface="+mj-lt"/>
              </a:defRPr>
            </a:lvl5pPr>
          </a:lstStyle>
          <a:p>
            <a:pPr lvl="0"/>
            <a:r>
              <a:rPr lang="nl-BE" noProof="0"/>
              <a:t>Inhoud</a:t>
            </a:r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/>
              <a:t>Third level</a:t>
            </a:r>
          </a:p>
          <a:p>
            <a:pPr lvl="3"/>
            <a:r>
              <a:rPr lang="nl-BE" noProof="0"/>
              <a:t>Fourth level</a:t>
            </a:r>
          </a:p>
          <a:p>
            <a:pPr lvl="4"/>
            <a:r>
              <a:rPr lang="nl-BE" noProof="0"/>
              <a:t>Fifth level</a:t>
            </a:r>
          </a:p>
          <a:p>
            <a:pPr lvl="4"/>
            <a:endParaRPr lang="nl-BE" noProof="0"/>
          </a:p>
          <a:p>
            <a:pPr lvl="1"/>
            <a:endParaRPr lang="nl-BE" noProof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7BB0C09-C793-44D9-9351-DBCCE50659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7" y="620713"/>
            <a:ext cx="10944226" cy="791794"/>
          </a:xfrm>
        </p:spPr>
        <p:txBody>
          <a:bodyPr/>
          <a:lstStyle>
            <a:lvl1pPr>
              <a:defRPr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de stijl van de mastertitel te bewerken</a:t>
            </a: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28574177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6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EA64A23-42F4-0341-A372-ED0B454B670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5" name="Tijdelijke aanduiding voor afbeelding 33">
            <a:extLst>
              <a:ext uri="{FF2B5EF4-FFF2-40B4-BE49-F238E27FC236}">
                <a16:creationId xmlns:a16="http://schemas.microsoft.com/office/drawing/2014/main" id="{19D3F277-1732-274A-BDAC-F3BB5EB7334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0664" y="1389094"/>
            <a:ext cx="467313" cy="466828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sz="6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noProof="0" dirty="0"/>
              <a:t>Klik pictogram om witte afbeelding (</a:t>
            </a:r>
            <a:r>
              <a:rPr lang="nl-NL" noProof="0" dirty="0" err="1"/>
              <a:t>png</a:t>
            </a:r>
            <a:r>
              <a:rPr lang="nl-NL" noProof="0" dirty="0"/>
              <a:t>) toe te voegen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endParaRPr lang="nl-BE" noProof="0" dirty="0"/>
          </a:p>
        </p:txBody>
      </p:sp>
      <p:sp>
        <p:nvSpPr>
          <p:cNvPr id="7" name="Tijdelijke aanduiding voor afbeelding 33">
            <a:extLst>
              <a:ext uri="{FF2B5EF4-FFF2-40B4-BE49-F238E27FC236}">
                <a16:creationId xmlns:a16="http://schemas.microsoft.com/office/drawing/2014/main" id="{C73DE83C-1825-BF4A-A473-AF62420F8C6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410221" y="1389094"/>
            <a:ext cx="467313" cy="466828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lang="nl-BE" sz="600" b="0" i="0" kern="120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noProof="0" dirty="0"/>
              <a:t>Klik pictogram om witte afbeelding (</a:t>
            </a:r>
            <a:r>
              <a:rPr lang="nl-NL" noProof="0" dirty="0" err="1"/>
              <a:t>png</a:t>
            </a:r>
            <a:r>
              <a:rPr lang="nl-NL" noProof="0" dirty="0"/>
              <a:t>) toe te voegen</a:t>
            </a:r>
          </a:p>
        </p:txBody>
      </p:sp>
      <p:sp>
        <p:nvSpPr>
          <p:cNvPr id="9" name="Tijdelijke aanduiding voor afbeelding 33">
            <a:extLst>
              <a:ext uri="{FF2B5EF4-FFF2-40B4-BE49-F238E27FC236}">
                <a16:creationId xmlns:a16="http://schemas.microsoft.com/office/drawing/2014/main" id="{64A41B62-3349-A641-9E85-33C3E278DD4F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141330" y="1389094"/>
            <a:ext cx="467313" cy="466828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lang="nl-BE" sz="600" b="0" i="0" kern="120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noProof="0" dirty="0"/>
              <a:t>Klik pictogram om witte afbeelding (</a:t>
            </a:r>
            <a:r>
              <a:rPr lang="nl-NL" noProof="0" dirty="0" err="1"/>
              <a:t>png</a:t>
            </a:r>
            <a:r>
              <a:rPr lang="nl-NL" noProof="0" dirty="0"/>
              <a:t>) toe te voegen</a:t>
            </a:r>
          </a:p>
        </p:txBody>
      </p:sp>
      <p:sp>
        <p:nvSpPr>
          <p:cNvPr id="10" name="Tijdelijke aanduiding voor inhoud 2">
            <a:extLst>
              <a:ext uri="{FF2B5EF4-FFF2-40B4-BE49-F238E27FC236}">
                <a16:creationId xmlns:a16="http://schemas.microsoft.com/office/drawing/2014/main" id="{88F6B30C-94E8-264F-86F5-31D0E47D7244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5058585" y="1411391"/>
            <a:ext cx="2404800" cy="5635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Project titel</a:t>
            </a:r>
          </a:p>
        </p:txBody>
      </p:sp>
      <p:sp>
        <p:nvSpPr>
          <p:cNvPr id="11" name="Tijdelijke aanduiding voor inhoud 2">
            <a:extLst>
              <a:ext uri="{FF2B5EF4-FFF2-40B4-BE49-F238E27FC236}">
                <a16:creationId xmlns:a16="http://schemas.microsoft.com/office/drawing/2014/main" id="{261850B4-D4F1-234A-9F22-195572228DA4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8802688" y="1411391"/>
            <a:ext cx="2404800" cy="5635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nl-BE" sz="2200" b="1" i="0" kern="1200" dirty="0">
                <a:solidFill>
                  <a:schemeClr val="accent2"/>
                </a:solidFill>
                <a:latin typeface="Calibri" panose="020F0502020204030204" pitchFamily="34" charset="0"/>
                <a:ea typeface="Verdana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Project titel</a:t>
            </a:r>
          </a:p>
        </p:txBody>
      </p:sp>
      <p:sp>
        <p:nvSpPr>
          <p:cNvPr id="12" name="Tijdelijke aanduiding voor inhoud 2">
            <a:extLst>
              <a:ext uri="{FF2B5EF4-FFF2-40B4-BE49-F238E27FC236}">
                <a16:creationId xmlns:a16="http://schemas.microsoft.com/office/drawing/2014/main" id="{DCDD9BD6-DB58-C84C-BD3C-F9652F4D492B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1326874" y="1411391"/>
            <a:ext cx="2404800" cy="5635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Project titel</a:t>
            </a:r>
          </a:p>
        </p:txBody>
      </p:sp>
      <p:sp>
        <p:nvSpPr>
          <p:cNvPr id="15" name="Tijdelijke aanduiding voor afbeelding 33">
            <a:extLst>
              <a:ext uri="{FF2B5EF4-FFF2-40B4-BE49-F238E27FC236}">
                <a16:creationId xmlns:a16="http://schemas.microsoft.com/office/drawing/2014/main" id="{965879DE-F296-964E-A952-9184C5050EF5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630664" y="3841836"/>
            <a:ext cx="467313" cy="466828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lang="nl-BE" sz="600" b="0" i="0" kern="120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noProof="0" dirty="0"/>
              <a:t>Klik pictogram om witte afbeelding (</a:t>
            </a:r>
            <a:r>
              <a:rPr lang="nl-NL" noProof="0" dirty="0" err="1"/>
              <a:t>png</a:t>
            </a:r>
            <a:r>
              <a:rPr lang="nl-NL" noProof="0" dirty="0"/>
              <a:t>) toe te voegen</a:t>
            </a:r>
          </a:p>
        </p:txBody>
      </p:sp>
      <p:sp>
        <p:nvSpPr>
          <p:cNvPr id="17" name="Tijdelijke aanduiding voor afbeelding 33">
            <a:extLst>
              <a:ext uri="{FF2B5EF4-FFF2-40B4-BE49-F238E27FC236}">
                <a16:creationId xmlns:a16="http://schemas.microsoft.com/office/drawing/2014/main" id="{D15EA347-33D1-EE4E-9464-3CF0EAE3CC0B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4410221" y="3841836"/>
            <a:ext cx="467313" cy="466828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lang="nl-BE" sz="600" b="0" i="0" kern="120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noProof="0" dirty="0"/>
              <a:t>Klik pictogram om witte afbeelding (</a:t>
            </a:r>
            <a:r>
              <a:rPr lang="nl-NL" noProof="0" dirty="0" err="1"/>
              <a:t>png</a:t>
            </a:r>
            <a:r>
              <a:rPr lang="nl-NL" noProof="0" dirty="0"/>
              <a:t>) toe te voegen</a:t>
            </a:r>
          </a:p>
        </p:txBody>
      </p:sp>
      <p:sp>
        <p:nvSpPr>
          <p:cNvPr id="19" name="Tijdelijke aanduiding voor afbeelding 33">
            <a:extLst>
              <a:ext uri="{FF2B5EF4-FFF2-40B4-BE49-F238E27FC236}">
                <a16:creationId xmlns:a16="http://schemas.microsoft.com/office/drawing/2014/main" id="{4EC1974C-2EB3-274B-A88C-617CC7414E5A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8141330" y="3841836"/>
            <a:ext cx="467313" cy="466828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lang="nl-BE" sz="600" b="0" i="0" kern="120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noProof="0" dirty="0"/>
              <a:t>Klik pictogram om witte afbeelding (</a:t>
            </a:r>
            <a:r>
              <a:rPr lang="nl-NL" noProof="0" dirty="0" err="1"/>
              <a:t>png</a:t>
            </a:r>
            <a:r>
              <a:rPr lang="nl-NL" noProof="0" dirty="0"/>
              <a:t>) toe te voegen</a:t>
            </a:r>
          </a:p>
        </p:txBody>
      </p:sp>
      <p:sp>
        <p:nvSpPr>
          <p:cNvPr id="20" name="Tijdelijke aanduiding voor inhoud 2">
            <a:extLst>
              <a:ext uri="{FF2B5EF4-FFF2-40B4-BE49-F238E27FC236}">
                <a16:creationId xmlns:a16="http://schemas.microsoft.com/office/drawing/2014/main" id="{330314A6-BF29-EC42-BF75-622C5286D534}"/>
              </a:ext>
            </a:extLst>
          </p:cNvPr>
          <p:cNvSpPr>
            <a:spLocks noGrp="1"/>
          </p:cNvSpPr>
          <p:nvPr>
            <p:ph sz="quarter" idx="33" hasCustomPrompt="1"/>
          </p:nvPr>
        </p:nvSpPr>
        <p:spPr>
          <a:xfrm>
            <a:off x="5058585" y="3864133"/>
            <a:ext cx="2404800" cy="5635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nl-BE" sz="2200" b="1" i="0" kern="1200" dirty="0">
                <a:solidFill>
                  <a:schemeClr val="accent2"/>
                </a:solidFill>
                <a:latin typeface="Calibri" panose="020F0502020204030204" pitchFamily="34" charset="0"/>
                <a:ea typeface="Verdana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Project titel</a:t>
            </a:r>
          </a:p>
        </p:txBody>
      </p:sp>
      <p:sp>
        <p:nvSpPr>
          <p:cNvPr id="21" name="Tijdelijke aanduiding voor inhoud 2">
            <a:extLst>
              <a:ext uri="{FF2B5EF4-FFF2-40B4-BE49-F238E27FC236}">
                <a16:creationId xmlns:a16="http://schemas.microsoft.com/office/drawing/2014/main" id="{D6D76FCC-D508-DD4F-BB82-48A5BCC54578}"/>
              </a:ext>
            </a:extLst>
          </p:cNvPr>
          <p:cNvSpPr>
            <a:spLocks noGrp="1"/>
          </p:cNvSpPr>
          <p:nvPr>
            <p:ph sz="quarter" idx="34" hasCustomPrompt="1"/>
          </p:nvPr>
        </p:nvSpPr>
        <p:spPr>
          <a:xfrm>
            <a:off x="8802688" y="3864133"/>
            <a:ext cx="2404800" cy="5635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nl-BE" sz="2200" b="1" i="0" kern="1200" dirty="0">
                <a:solidFill>
                  <a:schemeClr val="accent2"/>
                </a:solidFill>
                <a:latin typeface="Calibri" panose="020F0502020204030204" pitchFamily="34" charset="0"/>
                <a:ea typeface="Verdana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Project titel</a:t>
            </a:r>
          </a:p>
        </p:txBody>
      </p:sp>
      <p:sp>
        <p:nvSpPr>
          <p:cNvPr id="22" name="Tijdelijke aanduiding voor inhoud 2">
            <a:extLst>
              <a:ext uri="{FF2B5EF4-FFF2-40B4-BE49-F238E27FC236}">
                <a16:creationId xmlns:a16="http://schemas.microsoft.com/office/drawing/2014/main" id="{125E4E80-E44F-EA4F-8054-6AB42A8470B4}"/>
              </a:ext>
            </a:extLst>
          </p:cNvPr>
          <p:cNvSpPr>
            <a:spLocks noGrp="1"/>
          </p:cNvSpPr>
          <p:nvPr>
            <p:ph sz="quarter" idx="35" hasCustomPrompt="1"/>
          </p:nvPr>
        </p:nvSpPr>
        <p:spPr>
          <a:xfrm>
            <a:off x="1326874" y="3864133"/>
            <a:ext cx="2404800" cy="5635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nl-BE" sz="2200" b="1" i="0" kern="1200" dirty="0">
                <a:solidFill>
                  <a:schemeClr val="accent2"/>
                </a:solidFill>
                <a:latin typeface="Calibri" panose="020F0502020204030204" pitchFamily="34" charset="0"/>
                <a:ea typeface="Verdana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Project titel</a:t>
            </a:r>
          </a:p>
        </p:txBody>
      </p:sp>
      <p:sp>
        <p:nvSpPr>
          <p:cNvPr id="23" name="Content Placeholder 9">
            <a:extLst>
              <a:ext uri="{FF2B5EF4-FFF2-40B4-BE49-F238E27FC236}">
                <a16:creationId xmlns:a16="http://schemas.microsoft.com/office/drawing/2014/main" id="{3528E721-8656-4BDD-B009-8819AFB97FC5}"/>
              </a:ext>
            </a:extLst>
          </p:cNvPr>
          <p:cNvSpPr>
            <a:spLocks noGrp="1"/>
          </p:cNvSpPr>
          <p:nvPr>
            <p:ph sz="quarter" idx="36" hasCustomPrompt="1"/>
          </p:nvPr>
        </p:nvSpPr>
        <p:spPr>
          <a:xfrm>
            <a:off x="1339266" y="2133247"/>
            <a:ext cx="2404800" cy="1404000"/>
          </a:xfrm>
        </p:spPr>
        <p:txBody>
          <a:bodyPr>
            <a:normAutofit/>
          </a:bodyPr>
          <a:lstStyle>
            <a:lvl1pPr marL="182563" indent="-182563">
              <a:defRPr sz="1600" b="0">
                <a:latin typeface="+mj-lt"/>
              </a:defRPr>
            </a:lvl1pPr>
            <a:lvl2pPr marL="360363" indent="-184150">
              <a:defRPr sz="1400" b="0">
                <a:latin typeface="+mj-lt"/>
              </a:defRPr>
            </a:lvl2pPr>
            <a:lvl3pPr marL="536575" indent="-176213">
              <a:defRPr sz="1200">
                <a:latin typeface="+mj-lt"/>
              </a:defRPr>
            </a:lvl3pPr>
            <a:lvl4pPr marL="719138" indent="-182563">
              <a:defRPr sz="1100">
                <a:latin typeface="+mj-lt"/>
              </a:defRPr>
            </a:lvl4pPr>
            <a:lvl5pPr marL="895350" indent="-176213">
              <a:defRPr sz="1100">
                <a:latin typeface="+mj-lt"/>
              </a:defRPr>
            </a:lvl5pPr>
          </a:lstStyle>
          <a:p>
            <a:pPr lvl="0"/>
            <a:r>
              <a:rPr lang="nl-BE" noProof="0"/>
              <a:t>Inhoud</a:t>
            </a:r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/>
              <a:t>Third level</a:t>
            </a:r>
          </a:p>
          <a:p>
            <a:pPr lvl="3"/>
            <a:r>
              <a:rPr lang="nl-BE" noProof="0"/>
              <a:t>Fourth level</a:t>
            </a:r>
          </a:p>
          <a:p>
            <a:pPr lvl="4"/>
            <a:r>
              <a:rPr lang="nl-BE" noProof="0"/>
              <a:t>Fifth level</a:t>
            </a:r>
          </a:p>
          <a:p>
            <a:pPr lvl="4"/>
            <a:endParaRPr lang="nl-BE" noProof="0"/>
          </a:p>
          <a:p>
            <a:pPr lvl="1"/>
            <a:endParaRPr lang="nl-BE" noProof="0"/>
          </a:p>
        </p:txBody>
      </p:sp>
      <p:sp>
        <p:nvSpPr>
          <p:cNvPr id="24" name="Content Placeholder 9">
            <a:extLst>
              <a:ext uri="{FF2B5EF4-FFF2-40B4-BE49-F238E27FC236}">
                <a16:creationId xmlns:a16="http://schemas.microsoft.com/office/drawing/2014/main" id="{2C048C0B-E29D-49EF-80B5-29D0B0F479C0}"/>
              </a:ext>
            </a:extLst>
          </p:cNvPr>
          <p:cNvSpPr>
            <a:spLocks noGrp="1"/>
          </p:cNvSpPr>
          <p:nvPr>
            <p:ph sz="quarter" idx="37" hasCustomPrompt="1"/>
          </p:nvPr>
        </p:nvSpPr>
        <p:spPr>
          <a:xfrm>
            <a:off x="1339266" y="4586421"/>
            <a:ext cx="2404800" cy="1404000"/>
          </a:xfrm>
        </p:spPr>
        <p:txBody>
          <a:bodyPr>
            <a:normAutofit/>
          </a:bodyPr>
          <a:lstStyle>
            <a:lvl1pPr marL="182563" indent="-182563">
              <a:defRPr sz="1600" b="0">
                <a:latin typeface="+mj-lt"/>
              </a:defRPr>
            </a:lvl1pPr>
            <a:lvl2pPr marL="360363" indent="-184150">
              <a:defRPr sz="1400" b="0">
                <a:latin typeface="+mj-lt"/>
              </a:defRPr>
            </a:lvl2pPr>
            <a:lvl3pPr marL="536575" indent="-176213">
              <a:defRPr sz="1200">
                <a:latin typeface="+mj-lt"/>
              </a:defRPr>
            </a:lvl3pPr>
            <a:lvl4pPr marL="719138" indent="-182563">
              <a:defRPr sz="1100">
                <a:latin typeface="+mj-lt"/>
              </a:defRPr>
            </a:lvl4pPr>
            <a:lvl5pPr marL="895350" indent="-176213">
              <a:defRPr sz="1100">
                <a:latin typeface="+mj-lt"/>
              </a:defRPr>
            </a:lvl5pPr>
          </a:lstStyle>
          <a:p>
            <a:pPr lvl="0"/>
            <a:r>
              <a:rPr lang="nl-BE" noProof="0"/>
              <a:t>Inhoud</a:t>
            </a:r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/>
              <a:t>Third level</a:t>
            </a:r>
          </a:p>
          <a:p>
            <a:pPr lvl="3"/>
            <a:r>
              <a:rPr lang="nl-BE" noProof="0"/>
              <a:t>Fourth level</a:t>
            </a:r>
          </a:p>
          <a:p>
            <a:pPr lvl="4"/>
            <a:r>
              <a:rPr lang="nl-BE" noProof="0"/>
              <a:t>Fifth level</a:t>
            </a:r>
          </a:p>
          <a:p>
            <a:pPr lvl="4"/>
            <a:endParaRPr lang="nl-BE" noProof="0"/>
          </a:p>
          <a:p>
            <a:pPr lvl="1"/>
            <a:endParaRPr lang="nl-BE" noProof="0"/>
          </a:p>
        </p:txBody>
      </p:sp>
      <p:sp>
        <p:nvSpPr>
          <p:cNvPr id="25" name="Content Placeholder 9">
            <a:extLst>
              <a:ext uri="{FF2B5EF4-FFF2-40B4-BE49-F238E27FC236}">
                <a16:creationId xmlns:a16="http://schemas.microsoft.com/office/drawing/2014/main" id="{5F680696-8F3B-4E74-B265-71DF36E09776}"/>
              </a:ext>
            </a:extLst>
          </p:cNvPr>
          <p:cNvSpPr>
            <a:spLocks noGrp="1"/>
          </p:cNvSpPr>
          <p:nvPr>
            <p:ph sz="quarter" idx="38" hasCustomPrompt="1"/>
          </p:nvPr>
        </p:nvSpPr>
        <p:spPr>
          <a:xfrm>
            <a:off x="5070977" y="2133247"/>
            <a:ext cx="2404800" cy="1404000"/>
          </a:xfrm>
        </p:spPr>
        <p:txBody>
          <a:bodyPr>
            <a:normAutofit/>
          </a:bodyPr>
          <a:lstStyle>
            <a:lvl1pPr marL="182563" indent="-182563">
              <a:defRPr sz="1600" b="0">
                <a:latin typeface="+mj-lt"/>
              </a:defRPr>
            </a:lvl1pPr>
            <a:lvl2pPr marL="360363" indent="-184150">
              <a:defRPr sz="1400" b="0">
                <a:latin typeface="+mj-lt"/>
              </a:defRPr>
            </a:lvl2pPr>
            <a:lvl3pPr marL="536575" indent="-176213">
              <a:defRPr sz="1200">
                <a:latin typeface="+mj-lt"/>
              </a:defRPr>
            </a:lvl3pPr>
            <a:lvl4pPr marL="719138" indent="-182563">
              <a:defRPr sz="1100">
                <a:latin typeface="+mj-lt"/>
              </a:defRPr>
            </a:lvl4pPr>
            <a:lvl5pPr marL="895350" indent="-176213">
              <a:defRPr sz="1100">
                <a:latin typeface="+mj-lt"/>
              </a:defRPr>
            </a:lvl5pPr>
          </a:lstStyle>
          <a:p>
            <a:pPr lvl="0"/>
            <a:r>
              <a:rPr lang="nl-BE" noProof="0"/>
              <a:t>Inhoud</a:t>
            </a:r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/>
              <a:t>Third level</a:t>
            </a:r>
          </a:p>
          <a:p>
            <a:pPr lvl="3"/>
            <a:r>
              <a:rPr lang="nl-BE" noProof="0"/>
              <a:t>Fourth level</a:t>
            </a:r>
          </a:p>
          <a:p>
            <a:pPr lvl="4"/>
            <a:r>
              <a:rPr lang="nl-BE" noProof="0"/>
              <a:t>Fifth level</a:t>
            </a:r>
          </a:p>
          <a:p>
            <a:pPr lvl="4"/>
            <a:endParaRPr lang="nl-BE" noProof="0"/>
          </a:p>
          <a:p>
            <a:pPr lvl="1"/>
            <a:endParaRPr lang="nl-BE" noProof="0"/>
          </a:p>
        </p:txBody>
      </p:sp>
      <p:sp>
        <p:nvSpPr>
          <p:cNvPr id="26" name="Content Placeholder 9">
            <a:extLst>
              <a:ext uri="{FF2B5EF4-FFF2-40B4-BE49-F238E27FC236}">
                <a16:creationId xmlns:a16="http://schemas.microsoft.com/office/drawing/2014/main" id="{50B084AF-045B-4B49-8FBE-93ACB3E7F00A}"/>
              </a:ext>
            </a:extLst>
          </p:cNvPr>
          <p:cNvSpPr>
            <a:spLocks noGrp="1"/>
          </p:cNvSpPr>
          <p:nvPr>
            <p:ph sz="quarter" idx="39" hasCustomPrompt="1"/>
          </p:nvPr>
        </p:nvSpPr>
        <p:spPr>
          <a:xfrm>
            <a:off x="8802688" y="2133247"/>
            <a:ext cx="2404800" cy="1404000"/>
          </a:xfrm>
        </p:spPr>
        <p:txBody>
          <a:bodyPr>
            <a:normAutofit/>
          </a:bodyPr>
          <a:lstStyle>
            <a:lvl1pPr marL="182563" indent="-182563">
              <a:defRPr sz="1600" b="0">
                <a:latin typeface="+mj-lt"/>
              </a:defRPr>
            </a:lvl1pPr>
            <a:lvl2pPr marL="360363" indent="-184150">
              <a:defRPr sz="1400" b="0">
                <a:latin typeface="+mj-lt"/>
              </a:defRPr>
            </a:lvl2pPr>
            <a:lvl3pPr marL="536575" indent="-176213">
              <a:defRPr sz="1200">
                <a:latin typeface="+mj-lt"/>
              </a:defRPr>
            </a:lvl3pPr>
            <a:lvl4pPr marL="719138" indent="-182563">
              <a:defRPr sz="1100">
                <a:latin typeface="+mj-lt"/>
              </a:defRPr>
            </a:lvl4pPr>
            <a:lvl5pPr marL="895350" indent="-176213">
              <a:defRPr sz="1100">
                <a:latin typeface="+mj-lt"/>
              </a:defRPr>
            </a:lvl5pPr>
          </a:lstStyle>
          <a:p>
            <a:pPr lvl="0"/>
            <a:r>
              <a:rPr lang="nl-BE" noProof="0"/>
              <a:t>Inhoud</a:t>
            </a:r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/>
              <a:t>Third level</a:t>
            </a:r>
          </a:p>
          <a:p>
            <a:pPr lvl="3"/>
            <a:r>
              <a:rPr lang="nl-BE" noProof="0"/>
              <a:t>Fourth level</a:t>
            </a:r>
          </a:p>
          <a:p>
            <a:pPr lvl="4"/>
            <a:r>
              <a:rPr lang="nl-BE" noProof="0"/>
              <a:t>Fifth level</a:t>
            </a:r>
          </a:p>
          <a:p>
            <a:pPr lvl="4"/>
            <a:endParaRPr lang="nl-BE" noProof="0"/>
          </a:p>
          <a:p>
            <a:pPr lvl="1"/>
            <a:endParaRPr lang="nl-BE" noProof="0"/>
          </a:p>
        </p:txBody>
      </p:sp>
      <p:sp>
        <p:nvSpPr>
          <p:cNvPr id="27" name="Content Placeholder 9">
            <a:extLst>
              <a:ext uri="{FF2B5EF4-FFF2-40B4-BE49-F238E27FC236}">
                <a16:creationId xmlns:a16="http://schemas.microsoft.com/office/drawing/2014/main" id="{AD8E938A-1AD9-4373-BBFD-C7C066DAB3FA}"/>
              </a:ext>
            </a:extLst>
          </p:cNvPr>
          <p:cNvSpPr>
            <a:spLocks noGrp="1"/>
          </p:cNvSpPr>
          <p:nvPr>
            <p:ph sz="quarter" idx="40" hasCustomPrompt="1"/>
          </p:nvPr>
        </p:nvSpPr>
        <p:spPr>
          <a:xfrm>
            <a:off x="5070977" y="4586421"/>
            <a:ext cx="2404800" cy="1404000"/>
          </a:xfrm>
        </p:spPr>
        <p:txBody>
          <a:bodyPr>
            <a:normAutofit/>
          </a:bodyPr>
          <a:lstStyle>
            <a:lvl1pPr marL="182563" indent="-182563">
              <a:defRPr sz="1600" b="0">
                <a:latin typeface="+mj-lt"/>
              </a:defRPr>
            </a:lvl1pPr>
            <a:lvl2pPr marL="360363" indent="-184150">
              <a:defRPr sz="1400" b="0">
                <a:latin typeface="+mj-lt"/>
              </a:defRPr>
            </a:lvl2pPr>
            <a:lvl3pPr marL="536575" indent="-176213">
              <a:defRPr sz="1200">
                <a:latin typeface="+mj-lt"/>
              </a:defRPr>
            </a:lvl3pPr>
            <a:lvl4pPr marL="719138" indent="-182563">
              <a:defRPr sz="1100">
                <a:latin typeface="+mj-lt"/>
              </a:defRPr>
            </a:lvl4pPr>
            <a:lvl5pPr marL="895350" indent="-176213">
              <a:defRPr sz="1100">
                <a:latin typeface="+mj-lt"/>
              </a:defRPr>
            </a:lvl5pPr>
          </a:lstStyle>
          <a:p>
            <a:pPr lvl="0"/>
            <a:r>
              <a:rPr lang="nl-BE" noProof="0"/>
              <a:t>Inhoud</a:t>
            </a:r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/>
              <a:t>Third level</a:t>
            </a:r>
          </a:p>
          <a:p>
            <a:pPr lvl="3"/>
            <a:r>
              <a:rPr lang="nl-BE" noProof="0"/>
              <a:t>Fourth level</a:t>
            </a:r>
          </a:p>
          <a:p>
            <a:pPr lvl="4"/>
            <a:r>
              <a:rPr lang="nl-BE" noProof="0"/>
              <a:t>Fifth level</a:t>
            </a:r>
          </a:p>
          <a:p>
            <a:pPr lvl="4"/>
            <a:endParaRPr lang="nl-BE" noProof="0"/>
          </a:p>
          <a:p>
            <a:pPr lvl="1"/>
            <a:endParaRPr lang="nl-BE" noProof="0"/>
          </a:p>
        </p:txBody>
      </p:sp>
      <p:sp>
        <p:nvSpPr>
          <p:cNvPr id="28" name="Content Placeholder 9">
            <a:extLst>
              <a:ext uri="{FF2B5EF4-FFF2-40B4-BE49-F238E27FC236}">
                <a16:creationId xmlns:a16="http://schemas.microsoft.com/office/drawing/2014/main" id="{0C6D1181-34A3-47D3-99A2-1B802126EDC5}"/>
              </a:ext>
            </a:extLst>
          </p:cNvPr>
          <p:cNvSpPr>
            <a:spLocks noGrp="1"/>
          </p:cNvSpPr>
          <p:nvPr>
            <p:ph sz="quarter" idx="41" hasCustomPrompt="1"/>
          </p:nvPr>
        </p:nvSpPr>
        <p:spPr>
          <a:xfrm>
            <a:off x="8802688" y="4586421"/>
            <a:ext cx="2404800" cy="1404000"/>
          </a:xfrm>
        </p:spPr>
        <p:txBody>
          <a:bodyPr>
            <a:normAutofit/>
          </a:bodyPr>
          <a:lstStyle>
            <a:lvl1pPr marL="182563" indent="-182563">
              <a:defRPr sz="1600" b="0">
                <a:latin typeface="+mj-lt"/>
              </a:defRPr>
            </a:lvl1pPr>
            <a:lvl2pPr marL="360363" indent="-184150">
              <a:defRPr sz="1400" b="0">
                <a:latin typeface="+mj-lt"/>
              </a:defRPr>
            </a:lvl2pPr>
            <a:lvl3pPr marL="536575" indent="-176213">
              <a:defRPr sz="1200">
                <a:latin typeface="+mj-lt"/>
              </a:defRPr>
            </a:lvl3pPr>
            <a:lvl4pPr marL="719138" indent="-182563">
              <a:defRPr sz="1100">
                <a:latin typeface="+mj-lt"/>
              </a:defRPr>
            </a:lvl4pPr>
            <a:lvl5pPr marL="895350" indent="-176213">
              <a:defRPr sz="1100">
                <a:latin typeface="+mj-lt"/>
              </a:defRPr>
            </a:lvl5pPr>
          </a:lstStyle>
          <a:p>
            <a:pPr lvl="0"/>
            <a:r>
              <a:rPr lang="nl-BE" noProof="0"/>
              <a:t>Inhoud</a:t>
            </a:r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/>
              <a:t>Third level</a:t>
            </a:r>
          </a:p>
          <a:p>
            <a:pPr lvl="3"/>
            <a:r>
              <a:rPr lang="nl-BE" noProof="0"/>
              <a:t>Fourth level</a:t>
            </a:r>
          </a:p>
          <a:p>
            <a:pPr lvl="4"/>
            <a:r>
              <a:rPr lang="nl-BE" noProof="0"/>
              <a:t>Fifth level</a:t>
            </a:r>
          </a:p>
          <a:p>
            <a:pPr lvl="4"/>
            <a:endParaRPr lang="nl-BE" noProof="0"/>
          </a:p>
          <a:p>
            <a:pPr lvl="1"/>
            <a:endParaRPr lang="nl-BE" noProof="0"/>
          </a:p>
        </p:txBody>
      </p:sp>
    </p:spTree>
    <p:extLst>
      <p:ext uri="{BB962C8B-B14F-4D97-AF65-F5344CB8AC3E}">
        <p14:creationId xmlns:p14="http://schemas.microsoft.com/office/powerpoint/2010/main" val="41491663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-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906A4-C8C0-BA4F-A09B-9014BCE499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de stijl van de mastertitel te bewerken</a:t>
            </a:r>
            <a:endParaRPr lang="en-BE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876E971-EE47-7745-ACA8-1DEF0415F3D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4" name="Tijdelijke aanduiding voor grafiek 4">
            <a:extLst>
              <a:ext uri="{FF2B5EF4-FFF2-40B4-BE49-F238E27FC236}">
                <a16:creationId xmlns:a16="http://schemas.microsoft.com/office/drawing/2014/main" id="{967EE9E6-2701-5E4F-A341-5478485FBD82}"/>
              </a:ext>
            </a:extLst>
          </p:cNvPr>
          <p:cNvSpPr>
            <a:spLocks noGrp="1"/>
          </p:cNvSpPr>
          <p:nvPr>
            <p:ph type="chart" sz="quarter" idx="11" hasCustomPrompt="1"/>
          </p:nvPr>
        </p:nvSpPr>
        <p:spPr>
          <a:xfrm>
            <a:off x="623889" y="1578459"/>
            <a:ext cx="10944224" cy="465882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 typeface="Arial" panose="020B0604020202020204" pitchFamily="34" charset="0"/>
              <a:buNone/>
              <a:tabLst/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tabLst/>
              <a:defRPr/>
            </a:pPr>
            <a:r>
              <a:rPr lang="nl-NL" dirty="0"/>
              <a:t>Klik op het pictogram als u een object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30827534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chartan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CF6014-7DB0-CF4A-88E9-463AB221AB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de stijl van de mastertitel te bewerken</a:t>
            </a:r>
            <a:endParaRPr lang="en-BE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245457A-9933-1149-9392-ABAF631B7C6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4" name="Tijdelijke aanduiding voor grafiek 4">
            <a:extLst>
              <a:ext uri="{FF2B5EF4-FFF2-40B4-BE49-F238E27FC236}">
                <a16:creationId xmlns:a16="http://schemas.microsoft.com/office/drawing/2014/main" id="{3AF460E3-37FD-6B4C-86A1-EEC95DD40B34}"/>
              </a:ext>
            </a:extLst>
          </p:cNvPr>
          <p:cNvSpPr>
            <a:spLocks noGrp="1"/>
          </p:cNvSpPr>
          <p:nvPr>
            <p:ph type="chart" sz="quarter" idx="11" hasCustomPrompt="1"/>
          </p:nvPr>
        </p:nvSpPr>
        <p:spPr>
          <a:xfrm>
            <a:off x="623889" y="2760663"/>
            <a:ext cx="10944224" cy="347662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dirty="0"/>
              <a:t>Klik op het pictogram als u een object wilt toevoegen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4A507705-E8A5-0A44-A7D0-4ECFDD431F4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3888" y="1690688"/>
            <a:ext cx="10936287" cy="8858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nl-NL" dirty="0"/>
              <a:t>Ondertitel</a:t>
            </a:r>
          </a:p>
        </p:txBody>
      </p:sp>
    </p:spTree>
    <p:extLst>
      <p:ext uri="{BB962C8B-B14F-4D97-AF65-F5344CB8AC3E}">
        <p14:creationId xmlns:p14="http://schemas.microsoft.com/office/powerpoint/2010/main" val="3683614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imagean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61B9851-093E-A241-B582-F0998CFFFE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7" name="Titel 4">
            <a:extLst>
              <a:ext uri="{FF2B5EF4-FFF2-40B4-BE49-F238E27FC236}">
                <a16:creationId xmlns:a16="http://schemas.microsoft.com/office/drawing/2014/main" id="{041CBA9C-BD5E-424C-93BC-60164869E1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64313" y="620713"/>
            <a:ext cx="5003800" cy="1385085"/>
          </a:xfrm>
        </p:spPr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Klik om stijl te bewerken</a:t>
            </a:r>
          </a:p>
        </p:txBody>
      </p:sp>
      <p:sp>
        <p:nvSpPr>
          <p:cNvPr id="9" name="Picture Placeholder 32">
            <a:extLst>
              <a:ext uri="{FF2B5EF4-FFF2-40B4-BE49-F238E27FC236}">
                <a16:creationId xmlns:a16="http://schemas.microsoft.com/office/drawing/2014/main" id="{971C9B50-FEE3-1047-A14B-9C8C2F5D6064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23889" y="620713"/>
            <a:ext cx="5145732" cy="5616575"/>
          </a:xfrm>
          <a:custGeom>
            <a:avLst/>
            <a:gdLst>
              <a:gd name="connsiteX0" fmla="*/ 0 w 5145732"/>
              <a:gd name="connsiteY0" fmla="*/ 0 h 5616575"/>
              <a:gd name="connsiteX1" fmla="*/ 5145732 w 5145732"/>
              <a:gd name="connsiteY1" fmla="*/ 0 h 5616575"/>
              <a:gd name="connsiteX2" fmla="*/ 5145732 w 5145732"/>
              <a:gd name="connsiteY2" fmla="*/ 5616575 h 5616575"/>
              <a:gd name="connsiteX3" fmla="*/ 253304 w 5145732"/>
              <a:gd name="connsiteY3" fmla="*/ 5616575 h 5616575"/>
              <a:gd name="connsiteX4" fmla="*/ 202263 w 5145732"/>
              <a:gd name="connsiteY4" fmla="*/ 5611430 h 5616575"/>
              <a:gd name="connsiteX5" fmla="*/ 0 w 5145732"/>
              <a:gd name="connsiteY5" fmla="*/ 5363262 h 561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45732" h="5616575">
                <a:moveTo>
                  <a:pt x="0" y="0"/>
                </a:moveTo>
                <a:lnTo>
                  <a:pt x="5145732" y="0"/>
                </a:lnTo>
                <a:lnTo>
                  <a:pt x="5145732" y="5616575"/>
                </a:lnTo>
                <a:lnTo>
                  <a:pt x="253304" y="5616575"/>
                </a:lnTo>
                <a:lnTo>
                  <a:pt x="202263" y="5611430"/>
                </a:lnTo>
                <a:cubicBezTo>
                  <a:pt x="86832" y="5587809"/>
                  <a:pt x="0" y="5485676"/>
                  <a:pt x="0" y="5363262"/>
                </a:cubicBez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sz="3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BE" noProof="0"/>
              <a:t>Klik op het pictogram om een afbeelding toe te voegen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00C433-47C4-4D3D-A245-AA41DF75B6E3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564313" y="2271713"/>
            <a:ext cx="5004000" cy="3965575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nl-BE" noProof="0"/>
              <a:t>Inhoud</a:t>
            </a:r>
          </a:p>
        </p:txBody>
      </p:sp>
    </p:spTree>
    <p:extLst>
      <p:ext uri="{BB962C8B-B14F-4D97-AF65-F5344CB8AC3E}">
        <p14:creationId xmlns:p14="http://schemas.microsoft.com/office/powerpoint/2010/main" val="1791485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UAntwerpen_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90802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titleredfull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itel 1">
            <a:extLst>
              <a:ext uri="{FF2B5EF4-FFF2-40B4-BE49-F238E27FC236}">
                <a16:creationId xmlns:a16="http://schemas.microsoft.com/office/drawing/2014/main" id="{7ABBDCB5-5D2A-8947-AEB8-B06A6093E3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2737623"/>
            <a:ext cx="109442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66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 dirty="0"/>
              <a:t>Klik om titel te bewerken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DBF08461-C600-4C47-803A-43BF0EAD9B3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3888" y="4471987"/>
            <a:ext cx="10944225" cy="1062037"/>
          </a:xfrm>
          <a:prstGeom prst="rect">
            <a:avLst/>
          </a:prstGeom>
        </p:spPr>
        <p:txBody>
          <a:bodyPr/>
          <a:lstStyle>
            <a:lvl1pPr algn="ctr">
              <a:buNone/>
              <a:defRPr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algn="ctr">
              <a:buNone/>
              <a:defRPr b="1" i="0">
                <a:solidFill>
                  <a:schemeClr val="bg1"/>
                </a:solidFill>
                <a:latin typeface="ITC Officina Sans Std Book" panose="020B0506040203020204" pitchFamily="34" charset="77"/>
              </a:defRPr>
            </a:lvl2pPr>
            <a:lvl3pPr algn="ctr">
              <a:buNone/>
              <a:defRPr b="1" i="0">
                <a:solidFill>
                  <a:schemeClr val="bg1"/>
                </a:solidFill>
                <a:latin typeface="ITC Officina Sans Std Book" panose="020B0506040203020204" pitchFamily="34" charset="77"/>
              </a:defRPr>
            </a:lvl3pPr>
            <a:lvl4pPr algn="ctr">
              <a:buNone/>
              <a:defRPr b="1" i="0">
                <a:solidFill>
                  <a:schemeClr val="bg1"/>
                </a:solidFill>
                <a:latin typeface="ITC Officina Sans Std Book" panose="020B0506040203020204" pitchFamily="34" charset="77"/>
              </a:defRPr>
            </a:lvl4pPr>
            <a:lvl5pPr algn="ctr">
              <a:buNone/>
              <a:defRPr b="1" i="0">
                <a:solidFill>
                  <a:schemeClr val="bg1"/>
                </a:solidFill>
                <a:latin typeface="ITC Officina Sans Std Book" panose="020B0506040203020204" pitchFamily="34" charset="77"/>
              </a:defRPr>
            </a:lvl5pPr>
          </a:lstStyle>
          <a:p>
            <a:r>
              <a:rPr lang="nl-NL" noProof="0" dirty="0"/>
              <a:t>Klik om de stijl van de ondertitel te bewerken</a:t>
            </a:r>
          </a:p>
        </p:txBody>
      </p:sp>
      <p:pic>
        <p:nvPicPr>
          <p:cNvPr id="8" name="Afbeelding 6">
            <a:extLst>
              <a:ext uri="{FF2B5EF4-FFF2-40B4-BE49-F238E27FC236}">
                <a16:creationId xmlns:a16="http://schemas.microsoft.com/office/drawing/2014/main" id="{84B79AE5-1E7B-4D79-A573-CBD56FD0781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10116" y="1309963"/>
            <a:ext cx="3571767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384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titl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>
            <a:extLst>
              <a:ext uri="{FF2B5EF4-FFF2-40B4-BE49-F238E27FC236}">
                <a16:creationId xmlns:a16="http://schemas.microsoft.com/office/drawing/2014/main" id="{AAABACC8-28A2-D34B-8A1E-5CF7BA9005CC}"/>
              </a:ext>
            </a:extLst>
          </p:cNvPr>
          <p:cNvSpPr/>
          <p:nvPr userDrawn="1"/>
        </p:nvSpPr>
        <p:spPr>
          <a:xfrm>
            <a:off x="623888" y="627478"/>
            <a:ext cx="10954551" cy="5618356"/>
          </a:xfrm>
          <a:custGeom>
            <a:avLst/>
            <a:gdLst>
              <a:gd name="connsiteX0" fmla="*/ 0 w 10296525"/>
              <a:gd name="connsiteY0" fmla="*/ 0 h 4968875"/>
              <a:gd name="connsiteX1" fmla="*/ 10296525 w 10296525"/>
              <a:gd name="connsiteY1" fmla="*/ 0 h 4968875"/>
              <a:gd name="connsiteX2" fmla="*/ 10296525 w 10296525"/>
              <a:gd name="connsiteY2" fmla="*/ 4968875 h 4968875"/>
              <a:gd name="connsiteX3" fmla="*/ 253304 w 10296525"/>
              <a:gd name="connsiteY3" fmla="*/ 4968875 h 4968875"/>
              <a:gd name="connsiteX4" fmla="*/ 202263 w 10296525"/>
              <a:gd name="connsiteY4" fmla="*/ 4963730 h 4968875"/>
              <a:gd name="connsiteX5" fmla="*/ 0 w 10296525"/>
              <a:gd name="connsiteY5" fmla="*/ 4715562 h 4968875"/>
              <a:gd name="connsiteX6" fmla="*/ 0 w 10296525"/>
              <a:gd name="connsiteY6" fmla="*/ 0 h 4968875"/>
              <a:gd name="connsiteX0" fmla="*/ 0 w 10629811"/>
              <a:gd name="connsiteY0" fmla="*/ 0 h 4968875"/>
              <a:gd name="connsiteX1" fmla="*/ 10629811 w 10629811"/>
              <a:gd name="connsiteY1" fmla="*/ 8546 h 4968875"/>
              <a:gd name="connsiteX2" fmla="*/ 10296525 w 10629811"/>
              <a:gd name="connsiteY2" fmla="*/ 4968875 h 4968875"/>
              <a:gd name="connsiteX3" fmla="*/ 253304 w 10629811"/>
              <a:gd name="connsiteY3" fmla="*/ 4968875 h 4968875"/>
              <a:gd name="connsiteX4" fmla="*/ 202263 w 10629811"/>
              <a:gd name="connsiteY4" fmla="*/ 4963730 h 4968875"/>
              <a:gd name="connsiteX5" fmla="*/ 0 w 10629811"/>
              <a:gd name="connsiteY5" fmla="*/ 4715562 h 4968875"/>
              <a:gd name="connsiteX6" fmla="*/ 0 w 10629811"/>
              <a:gd name="connsiteY6" fmla="*/ 0 h 4968875"/>
              <a:gd name="connsiteX0" fmla="*/ 0 w 10629811"/>
              <a:gd name="connsiteY0" fmla="*/ 0 h 4977421"/>
              <a:gd name="connsiteX1" fmla="*/ 10629811 w 10629811"/>
              <a:gd name="connsiteY1" fmla="*/ 8546 h 4977421"/>
              <a:gd name="connsiteX2" fmla="*/ 10629811 w 10629811"/>
              <a:gd name="connsiteY2" fmla="*/ 4977421 h 4977421"/>
              <a:gd name="connsiteX3" fmla="*/ 253304 w 10629811"/>
              <a:gd name="connsiteY3" fmla="*/ 4968875 h 4977421"/>
              <a:gd name="connsiteX4" fmla="*/ 202263 w 10629811"/>
              <a:gd name="connsiteY4" fmla="*/ 4963730 h 4977421"/>
              <a:gd name="connsiteX5" fmla="*/ 0 w 10629811"/>
              <a:gd name="connsiteY5" fmla="*/ 4715562 h 4977421"/>
              <a:gd name="connsiteX6" fmla="*/ 0 w 10629811"/>
              <a:gd name="connsiteY6" fmla="*/ 0 h 4977421"/>
              <a:gd name="connsiteX0" fmla="*/ 8545 w 10629811"/>
              <a:gd name="connsiteY0" fmla="*/ 0 h 5618356"/>
              <a:gd name="connsiteX1" fmla="*/ 10629811 w 10629811"/>
              <a:gd name="connsiteY1" fmla="*/ 649481 h 5618356"/>
              <a:gd name="connsiteX2" fmla="*/ 10629811 w 10629811"/>
              <a:gd name="connsiteY2" fmla="*/ 5618356 h 5618356"/>
              <a:gd name="connsiteX3" fmla="*/ 253304 w 10629811"/>
              <a:gd name="connsiteY3" fmla="*/ 5609810 h 5618356"/>
              <a:gd name="connsiteX4" fmla="*/ 202263 w 10629811"/>
              <a:gd name="connsiteY4" fmla="*/ 5604665 h 5618356"/>
              <a:gd name="connsiteX5" fmla="*/ 0 w 10629811"/>
              <a:gd name="connsiteY5" fmla="*/ 5356497 h 5618356"/>
              <a:gd name="connsiteX6" fmla="*/ 8545 w 10629811"/>
              <a:gd name="connsiteY6" fmla="*/ 0 h 5618356"/>
              <a:gd name="connsiteX0" fmla="*/ 8545 w 10946005"/>
              <a:gd name="connsiteY0" fmla="*/ 0 h 5618356"/>
              <a:gd name="connsiteX1" fmla="*/ 10946005 w 10946005"/>
              <a:gd name="connsiteY1" fmla="*/ 8546 h 5618356"/>
              <a:gd name="connsiteX2" fmla="*/ 10629811 w 10946005"/>
              <a:gd name="connsiteY2" fmla="*/ 5618356 h 5618356"/>
              <a:gd name="connsiteX3" fmla="*/ 253304 w 10946005"/>
              <a:gd name="connsiteY3" fmla="*/ 5609810 h 5618356"/>
              <a:gd name="connsiteX4" fmla="*/ 202263 w 10946005"/>
              <a:gd name="connsiteY4" fmla="*/ 5604665 h 5618356"/>
              <a:gd name="connsiteX5" fmla="*/ 0 w 10946005"/>
              <a:gd name="connsiteY5" fmla="*/ 5356497 h 5618356"/>
              <a:gd name="connsiteX6" fmla="*/ 8545 w 10946005"/>
              <a:gd name="connsiteY6" fmla="*/ 0 h 5618356"/>
              <a:gd name="connsiteX0" fmla="*/ 8545 w 10954551"/>
              <a:gd name="connsiteY0" fmla="*/ 0 h 5618356"/>
              <a:gd name="connsiteX1" fmla="*/ 10946005 w 10954551"/>
              <a:gd name="connsiteY1" fmla="*/ 8546 h 5618356"/>
              <a:gd name="connsiteX2" fmla="*/ 10954551 w 10954551"/>
              <a:gd name="connsiteY2" fmla="*/ 5618356 h 5618356"/>
              <a:gd name="connsiteX3" fmla="*/ 253304 w 10954551"/>
              <a:gd name="connsiteY3" fmla="*/ 5609810 h 5618356"/>
              <a:gd name="connsiteX4" fmla="*/ 202263 w 10954551"/>
              <a:gd name="connsiteY4" fmla="*/ 5604665 h 5618356"/>
              <a:gd name="connsiteX5" fmla="*/ 0 w 10954551"/>
              <a:gd name="connsiteY5" fmla="*/ 5356497 h 5618356"/>
              <a:gd name="connsiteX6" fmla="*/ 8545 w 10954551"/>
              <a:gd name="connsiteY6" fmla="*/ 0 h 561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54551" h="5618356">
                <a:moveTo>
                  <a:pt x="8545" y="0"/>
                </a:moveTo>
                <a:lnTo>
                  <a:pt x="10946005" y="8546"/>
                </a:lnTo>
                <a:cubicBezTo>
                  <a:pt x="10948854" y="1878483"/>
                  <a:pt x="10951702" y="3748419"/>
                  <a:pt x="10954551" y="5618356"/>
                </a:cubicBezTo>
                <a:lnTo>
                  <a:pt x="253304" y="5609810"/>
                </a:lnTo>
                <a:lnTo>
                  <a:pt x="202263" y="5604665"/>
                </a:lnTo>
                <a:cubicBezTo>
                  <a:pt x="86832" y="5581044"/>
                  <a:pt x="0" y="5478911"/>
                  <a:pt x="0" y="5356497"/>
                </a:cubicBezTo>
                <a:cubicBezTo>
                  <a:pt x="2848" y="3570998"/>
                  <a:pt x="5697" y="1785499"/>
                  <a:pt x="854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BE" dirty="0"/>
          </a:p>
        </p:txBody>
      </p:sp>
      <p:sp>
        <p:nvSpPr>
          <p:cNvPr id="5" name="Tijdelijke aanduiding voor titel 1">
            <a:extLst>
              <a:ext uri="{FF2B5EF4-FFF2-40B4-BE49-F238E27FC236}">
                <a16:creationId xmlns:a16="http://schemas.microsoft.com/office/drawing/2014/main" id="{31D26ADD-50E0-864E-879F-AED5604BF2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4453" y="2318879"/>
            <a:ext cx="1096398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66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noProof="0" dirty="0"/>
              <a:t>Klik om titel te bewerken</a:t>
            </a:r>
            <a:endParaRPr lang="nl-BE" noProof="0" dirty="0"/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2534ABFA-B94B-7346-9AA3-E2278EC84FE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4453" y="4071937"/>
            <a:ext cx="10963985" cy="1043343"/>
          </a:xfrm>
          <a:prstGeom prst="rect">
            <a:avLst/>
          </a:prstGeom>
        </p:spPr>
        <p:txBody>
          <a:bodyPr/>
          <a:lstStyle>
            <a:lvl1pPr algn="ctr">
              <a:buNone/>
              <a:defRPr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algn="ctr">
              <a:buNone/>
              <a:defRPr b="1" i="0">
                <a:solidFill>
                  <a:schemeClr val="bg1"/>
                </a:solidFill>
                <a:latin typeface="ITC Officina Sans Std Book" panose="020B0506040203020204" pitchFamily="34" charset="77"/>
              </a:defRPr>
            </a:lvl2pPr>
            <a:lvl3pPr algn="ctr">
              <a:buNone/>
              <a:defRPr b="1" i="0">
                <a:solidFill>
                  <a:schemeClr val="bg1"/>
                </a:solidFill>
                <a:latin typeface="ITC Officina Sans Std Book" panose="020B0506040203020204" pitchFamily="34" charset="77"/>
              </a:defRPr>
            </a:lvl3pPr>
            <a:lvl4pPr algn="ctr">
              <a:buNone/>
              <a:defRPr b="1" i="0">
                <a:solidFill>
                  <a:schemeClr val="bg1"/>
                </a:solidFill>
                <a:latin typeface="ITC Officina Sans Std Book" panose="020B0506040203020204" pitchFamily="34" charset="77"/>
              </a:defRPr>
            </a:lvl4pPr>
            <a:lvl5pPr algn="ctr">
              <a:buNone/>
              <a:defRPr b="1" i="0">
                <a:solidFill>
                  <a:schemeClr val="bg1"/>
                </a:solidFill>
                <a:latin typeface="ITC Officina Sans Std Book" panose="020B0506040203020204" pitchFamily="34" charset="77"/>
              </a:defRPr>
            </a:lvl5pPr>
          </a:lstStyle>
          <a:p>
            <a:r>
              <a:rPr lang="nl-NL" noProof="0" dirty="0"/>
              <a:t>Klik om de stijl van de ondertitel te bewerken</a:t>
            </a:r>
          </a:p>
        </p:txBody>
      </p:sp>
      <p:pic>
        <p:nvPicPr>
          <p:cNvPr id="9" name="Afbeelding 5">
            <a:extLst>
              <a:ext uri="{FF2B5EF4-FFF2-40B4-BE49-F238E27FC236}">
                <a16:creationId xmlns:a16="http://schemas.microsoft.com/office/drawing/2014/main" id="{1E0BD57D-961B-4C61-B7F2-9CA7ED5A943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6400" y="6449522"/>
            <a:ext cx="1126800" cy="227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7889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1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7999222-05DA-F24F-99F4-A098BCC40D8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23888" y="627478"/>
            <a:ext cx="10944225" cy="5609810"/>
          </a:xfrm>
          <a:custGeom>
            <a:avLst/>
            <a:gdLst>
              <a:gd name="connsiteX0" fmla="*/ 8545 w 10944225"/>
              <a:gd name="connsiteY0" fmla="*/ 0 h 5609810"/>
              <a:gd name="connsiteX1" fmla="*/ 10944225 w 10944225"/>
              <a:gd name="connsiteY1" fmla="*/ 8545 h 5609810"/>
              <a:gd name="connsiteX2" fmla="*/ 10944225 w 10944225"/>
              <a:gd name="connsiteY2" fmla="*/ 5609810 h 5609810"/>
              <a:gd name="connsiteX3" fmla="*/ 253304 w 10944225"/>
              <a:gd name="connsiteY3" fmla="*/ 5609810 h 5609810"/>
              <a:gd name="connsiteX4" fmla="*/ 202263 w 10944225"/>
              <a:gd name="connsiteY4" fmla="*/ 5604665 h 5609810"/>
              <a:gd name="connsiteX5" fmla="*/ 0 w 10944225"/>
              <a:gd name="connsiteY5" fmla="*/ 5356497 h 5609810"/>
              <a:gd name="connsiteX6" fmla="*/ 8545 w 10944225"/>
              <a:gd name="connsiteY6" fmla="*/ 0 h 5609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44225" h="5609810">
                <a:moveTo>
                  <a:pt x="8545" y="0"/>
                </a:moveTo>
                <a:lnTo>
                  <a:pt x="10944225" y="8545"/>
                </a:lnTo>
                <a:lnTo>
                  <a:pt x="10944225" y="5609810"/>
                </a:lnTo>
                <a:lnTo>
                  <a:pt x="253304" y="5609810"/>
                </a:lnTo>
                <a:lnTo>
                  <a:pt x="202263" y="5604665"/>
                </a:lnTo>
                <a:cubicBezTo>
                  <a:pt x="86832" y="5581044"/>
                  <a:pt x="0" y="5478911"/>
                  <a:pt x="0" y="5356497"/>
                </a:cubicBezTo>
                <a:cubicBezTo>
                  <a:pt x="2848" y="3570998"/>
                  <a:pt x="5697" y="1785499"/>
                  <a:pt x="8545" y="0"/>
                </a:cubicBezTo>
                <a:close/>
              </a:path>
            </a:pathLst>
          </a:custGeom>
          <a:solidFill>
            <a:schemeClr val="tx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noProof="0" dirty="0"/>
              <a:t>Klik op het pictogram om een afbeelding toe te voegen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B4AA5EEC-5BB0-4BD3-8740-A6F304AF5E0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6400" y="6449522"/>
            <a:ext cx="1126800" cy="227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0901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1image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3">
            <a:extLst>
              <a:ext uri="{FF2B5EF4-FFF2-40B4-BE49-F238E27FC236}">
                <a16:creationId xmlns:a16="http://schemas.microsoft.com/office/drawing/2014/main" id="{BF020726-1AA6-EE4D-9CD8-9B40673609E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noProof="0" dirty="0"/>
              <a:t>Klik op het pictogram om een afbeelding toe te voegen</a:t>
            </a:r>
          </a:p>
        </p:txBody>
      </p:sp>
      <p:sp>
        <p:nvSpPr>
          <p:cNvPr id="4" name="Tijdelijke aanduiding voor tekst 5">
            <a:extLst>
              <a:ext uri="{FF2B5EF4-FFF2-40B4-BE49-F238E27FC236}">
                <a16:creationId xmlns:a16="http://schemas.microsoft.com/office/drawing/2014/main" id="{89753A3A-E019-254C-9677-C9C519017A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806518" y="3613790"/>
            <a:ext cx="3761595" cy="7286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nl-BE" noProof="0" dirty="0"/>
              <a:t>Voornaam Naam</a:t>
            </a:r>
          </a:p>
        </p:txBody>
      </p:sp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4D01101A-4B64-9146-92CB-AB7133B61F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805738" y="1500371"/>
            <a:ext cx="3762375" cy="1945955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0"/>
              </a:spcBef>
              <a:buNone/>
              <a:defRPr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Quote</a:t>
            </a:r>
          </a:p>
        </p:txBody>
      </p:sp>
    </p:spTree>
    <p:extLst>
      <p:ext uri="{BB962C8B-B14F-4D97-AF65-F5344CB8AC3E}">
        <p14:creationId xmlns:p14="http://schemas.microsoft.com/office/powerpoint/2010/main" val="10921906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1imagequoteand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09DBE046-B8F3-D840-ABA8-37DDBE8E14F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23888" y="627478"/>
            <a:ext cx="10944225" cy="5609810"/>
          </a:xfrm>
          <a:custGeom>
            <a:avLst/>
            <a:gdLst>
              <a:gd name="connsiteX0" fmla="*/ 8545 w 10944225"/>
              <a:gd name="connsiteY0" fmla="*/ 0 h 5609810"/>
              <a:gd name="connsiteX1" fmla="*/ 10944225 w 10944225"/>
              <a:gd name="connsiteY1" fmla="*/ 8545 h 5609810"/>
              <a:gd name="connsiteX2" fmla="*/ 10944225 w 10944225"/>
              <a:gd name="connsiteY2" fmla="*/ 5609810 h 5609810"/>
              <a:gd name="connsiteX3" fmla="*/ 253304 w 10944225"/>
              <a:gd name="connsiteY3" fmla="*/ 5609810 h 5609810"/>
              <a:gd name="connsiteX4" fmla="*/ 202263 w 10944225"/>
              <a:gd name="connsiteY4" fmla="*/ 5604665 h 5609810"/>
              <a:gd name="connsiteX5" fmla="*/ 0 w 10944225"/>
              <a:gd name="connsiteY5" fmla="*/ 5356497 h 5609810"/>
              <a:gd name="connsiteX6" fmla="*/ 8545 w 10944225"/>
              <a:gd name="connsiteY6" fmla="*/ 0 h 5609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44225" h="5609810">
                <a:moveTo>
                  <a:pt x="8545" y="0"/>
                </a:moveTo>
                <a:lnTo>
                  <a:pt x="10944225" y="8545"/>
                </a:lnTo>
                <a:lnTo>
                  <a:pt x="10944225" y="5609810"/>
                </a:lnTo>
                <a:lnTo>
                  <a:pt x="253304" y="5609810"/>
                </a:lnTo>
                <a:lnTo>
                  <a:pt x="202263" y="5604665"/>
                </a:lnTo>
                <a:cubicBezTo>
                  <a:pt x="86832" y="5581044"/>
                  <a:pt x="0" y="5478911"/>
                  <a:pt x="0" y="5356497"/>
                </a:cubicBezTo>
                <a:cubicBezTo>
                  <a:pt x="2848" y="3570998"/>
                  <a:pt x="5697" y="1785499"/>
                  <a:pt x="8545" y="0"/>
                </a:cubicBezTo>
                <a:close/>
              </a:path>
            </a:pathLst>
          </a:custGeom>
          <a:solidFill>
            <a:schemeClr val="tx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noProof="0" dirty="0"/>
              <a:t>Klik op het pictogram om een afbeelding toe te voegen</a:t>
            </a:r>
          </a:p>
        </p:txBody>
      </p:sp>
      <p:sp>
        <p:nvSpPr>
          <p:cNvPr id="4" name="Tijdelijke aanduiding voor tekst 5">
            <a:extLst>
              <a:ext uri="{FF2B5EF4-FFF2-40B4-BE49-F238E27FC236}">
                <a16:creationId xmlns:a16="http://schemas.microsoft.com/office/drawing/2014/main" id="{29C33EA9-EAA8-554B-9770-EC4BF96CD42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806519" y="3613790"/>
            <a:ext cx="3415735" cy="7286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nl-BE" noProof="0" dirty="0"/>
              <a:t>Voornaam Naam</a:t>
            </a:r>
          </a:p>
        </p:txBody>
      </p:sp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9A2A5195-C3FC-3548-A159-FD845F8D8AB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805739" y="1500371"/>
            <a:ext cx="3416443" cy="1945955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Quote</a:t>
            </a:r>
          </a:p>
        </p:txBody>
      </p:sp>
      <p:pic>
        <p:nvPicPr>
          <p:cNvPr id="8" name="Afbeelding 5">
            <a:extLst>
              <a:ext uri="{FF2B5EF4-FFF2-40B4-BE49-F238E27FC236}">
                <a16:creationId xmlns:a16="http://schemas.microsoft.com/office/drawing/2014/main" id="{3028A0F1-0C7C-4633-9594-13C30A527AD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6400" y="6449522"/>
            <a:ext cx="1126800" cy="227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974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Antwerpen_wideimagean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61B9851-093E-A241-B582-F0998CFFFE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7" name="Titel 4">
            <a:extLst>
              <a:ext uri="{FF2B5EF4-FFF2-40B4-BE49-F238E27FC236}">
                <a16:creationId xmlns:a16="http://schemas.microsoft.com/office/drawing/2014/main" id="{041CBA9C-BD5E-424C-93BC-60164869E1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81369" y="620713"/>
            <a:ext cx="2486743" cy="1385085"/>
          </a:xfrm>
        </p:spPr>
        <p:txBody>
          <a:bodyPr/>
          <a:lstStyle>
            <a:lvl1pPr>
              <a:defRPr b="1" i="0">
                <a:latin typeface="+mn-lt"/>
                <a:cs typeface="Calibri" panose="020F0502020204030204" pitchFamily="34" charset="0"/>
              </a:defRPr>
            </a:lvl1pPr>
          </a:lstStyle>
          <a:p>
            <a:r>
              <a:rPr lang="nl-BE" noProof="0" dirty="0"/>
              <a:t>Klik om stijl te bewerken</a:t>
            </a:r>
          </a:p>
        </p:txBody>
      </p:sp>
      <p:sp>
        <p:nvSpPr>
          <p:cNvPr id="9" name="Picture Placeholder 32">
            <a:extLst>
              <a:ext uri="{FF2B5EF4-FFF2-40B4-BE49-F238E27FC236}">
                <a16:creationId xmlns:a16="http://schemas.microsoft.com/office/drawing/2014/main" id="{971C9B50-FEE3-1047-A14B-9C8C2F5D6064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23889" y="620714"/>
            <a:ext cx="7888932" cy="5620106"/>
          </a:xfrm>
          <a:custGeom>
            <a:avLst/>
            <a:gdLst>
              <a:gd name="connsiteX0" fmla="*/ 0 w 5145732"/>
              <a:gd name="connsiteY0" fmla="*/ 0 h 5616575"/>
              <a:gd name="connsiteX1" fmla="*/ 5145732 w 5145732"/>
              <a:gd name="connsiteY1" fmla="*/ 0 h 5616575"/>
              <a:gd name="connsiteX2" fmla="*/ 5145732 w 5145732"/>
              <a:gd name="connsiteY2" fmla="*/ 5616575 h 5616575"/>
              <a:gd name="connsiteX3" fmla="*/ 253304 w 5145732"/>
              <a:gd name="connsiteY3" fmla="*/ 5616575 h 5616575"/>
              <a:gd name="connsiteX4" fmla="*/ 202263 w 5145732"/>
              <a:gd name="connsiteY4" fmla="*/ 5611430 h 5616575"/>
              <a:gd name="connsiteX5" fmla="*/ 0 w 5145732"/>
              <a:gd name="connsiteY5" fmla="*/ 5363262 h 5616575"/>
              <a:gd name="connsiteX0" fmla="*/ 0 w 7140465"/>
              <a:gd name="connsiteY0" fmla="*/ 0 h 5616575"/>
              <a:gd name="connsiteX1" fmla="*/ 7140465 w 7140465"/>
              <a:gd name="connsiteY1" fmla="*/ 3530 h 5616575"/>
              <a:gd name="connsiteX2" fmla="*/ 5145732 w 7140465"/>
              <a:gd name="connsiteY2" fmla="*/ 5616575 h 5616575"/>
              <a:gd name="connsiteX3" fmla="*/ 253304 w 7140465"/>
              <a:gd name="connsiteY3" fmla="*/ 5616575 h 5616575"/>
              <a:gd name="connsiteX4" fmla="*/ 202263 w 7140465"/>
              <a:gd name="connsiteY4" fmla="*/ 5611430 h 5616575"/>
              <a:gd name="connsiteX5" fmla="*/ 0 w 7140465"/>
              <a:gd name="connsiteY5" fmla="*/ 5363262 h 5616575"/>
              <a:gd name="connsiteX6" fmla="*/ 0 w 7140465"/>
              <a:gd name="connsiteY6" fmla="*/ 0 h 5616575"/>
              <a:gd name="connsiteX0" fmla="*/ 0 w 7895993"/>
              <a:gd name="connsiteY0" fmla="*/ 1 h 5616576"/>
              <a:gd name="connsiteX1" fmla="*/ 7895993 w 7895993"/>
              <a:gd name="connsiteY1" fmla="*/ 0 h 5616576"/>
              <a:gd name="connsiteX2" fmla="*/ 5145732 w 7895993"/>
              <a:gd name="connsiteY2" fmla="*/ 5616576 h 5616576"/>
              <a:gd name="connsiteX3" fmla="*/ 253304 w 7895993"/>
              <a:gd name="connsiteY3" fmla="*/ 5616576 h 5616576"/>
              <a:gd name="connsiteX4" fmla="*/ 202263 w 7895993"/>
              <a:gd name="connsiteY4" fmla="*/ 5611431 h 5616576"/>
              <a:gd name="connsiteX5" fmla="*/ 0 w 7895993"/>
              <a:gd name="connsiteY5" fmla="*/ 5363263 h 5616576"/>
              <a:gd name="connsiteX6" fmla="*/ 0 w 7895993"/>
              <a:gd name="connsiteY6" fmla="*/ 1 h 5616576"/>
              <a:gd name="connsiteX0" fmla="*/ 0 w 7888932"/>
              <a:gd name="connsiteY0" fmla="*/ 0 h 5616575"/>
              <a:gd name="connsiteX1" fmla="*/ 7888932 w 7888932"/>
              <a:gd name="connsiteY1" fmla="*/ 3530 h 5616575"/>
              <a:gd name="connsiteX2" fmla="*/ 5145732 w 7888932"/>
              <a:gd name="connsiteY2" fmla="*/ 5616575 h 5616575"/>
              <a:gd name="connsiteX3" fmla="*/ 253304 w 7888932"/>
              <a:gd name="connsiteY3" fmla="*/ 5616575 h 5616575"/>
              <a:gd name="connsiteX4" fmla="*/ 202263 w 7888932"/>
              <a:gd name="connsiteY4" fmla="*/ 5611430 h 5616575"/>
              <a:gd name="connsiteX5" fmla="*/ 0 w 7888932"/>
              <a:gd name="connsiteY5" fmla="*/ 5363262 h 5616575"/>
              <a:gd name="connsiteX6" fmla="*/ 0 w 7888932"/>
              <a:gd name="connsiteY6" fmla="*/ 0 h 5616575"/>
              <a:gd name="connsiteX0" fmla="*/ 0 w 7888932"/>
              <a:gd name="connsiteY0" fmla="*/ 0 h 5620106"/>
              <a:gd name="connsiteX1" fmla="*/ 7888932 w 7888932"/>
              <a:gd name="connsiteY1" fmla="*/ 3530 h 5620106"/>
              <a:gd name="connsiteX2" fmla="*/ 7885402 w 7888932"/>
              <a:gd name="connsiteY2" fmla="*/ 5620106 h 5620106"/>
              <a:gd name="connsiteX3" fmla="*/ 253304 w 7888932"/>
              <a:gd name="connsiteY3" fmla="*/ 5616575 h 5620106"/>
              <a:gd name="connsiteX4" fmla="*/ 202263 w 7888932"/>
              <a:gd name="connsiteY4" fmla="*/ 5611430 h 5620106"/>
              <a:gd name="connsiteX5" fmla="*/ 0 w 7888932"/>
              <a:gd name="connsiteY5" fmla="*/ 5363262 h 5620106"/>
              <a:gd name="connsiteX6" fmla="*/ 0 w 7888932"/>
              <a:gd name="connsiteY6" fmla="*/ 0 h 5620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888932" h="5620106">
                <a:moveTo>
                  <a:pt x="0" y="0"/>
                </a:moveTo>
                <a:lnTo>
                  <a:pt x="7888932" y="3530"/>
                </a:lnTo>
                <a:cubicBezTo>
                  <a:pt x="7887755" y="1875722"/>
                  <a:pt x="7886579" y="3747914"/>
                  <a:pt x="7885402" y="5620106"/>
                </a:cubicBezTo>
                <a:lnTo>
                  <a:pt x="253304" y="5616575"/>
                </a:lnTo>
                <a:lnTo>
                  <a:pt x="202263" y="5611430"/>
                </a:lnTo>
                <a:cubicBezTo>
                  <a:pt x="86832" y="5587809"/>
                  <a:pt x="0" y="5485676"/>
                  <a:pt x="0" y="5363262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sz="3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BE" noProof="0" dirty="0"/>
              <a:t>Klik op het pictogram om een afbeelding toe te voegen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00C433-47C4-4D3D-A245-AA41DF75B6E3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9081369" y="2271713"/>
            <a:ext cx="2486944" cy="3965575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nl-BE" noProof="0" dirty="0"/>
              <a:t>Inhoud</a:t>
            </a:r>
          </a:p>
        </p:txBody>
      </p:sp>
    </p:spTree>
    <p:extLst>
      <p:ext uri="{BB962C8B-B14F-4D97-AF65-F5344CB8AC3E}">
        <p14:creationId xmlns:p14="http://schemas.microsoft.com/office/powerpoint/2010/main" val="19288164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36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UAntwerpen_wideimagean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61B9851-093E-A241-B582-F0998CFFFE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7" name="Titel 4">
            <a:extLst>
              <a:ext uri="{FF2B5EF4-FFF2-40B4-BE49-F238E27FC236}">
                <a16:creationId xmlns:a16="http://schemas.microsoft.com/office/drawing/2014/main" id="{041CBA9C-BD5E-424C-93BC-60164869E1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9" y="620713"/>
            <a:ext cx="10944224" cy="1385085"/>
          </a:xfrm>
        </p:spPr>
        <p:txBody>
          <a:bodyPr/>
          <a:lstStyle>
            <a:lvl1pPr>
              <a:defRPr b="1" i="0">
                <a:latin typeface="+mn-lt"/>
                <a:cs typeface="Calibri" panose="020F0502020204030204" pitchFamily="34" charset="0"/>
              </a:defRPr>
            </a:lvl1pPr>
          </a:lstStyle>
          <a:p>
            <a:r>
              <a:rPr lang="nl-BE" noProof="0" dirty="0"/>
              <a:t>Klik om stijl te bewerken</a:t>
            </a:r>
          </a:p>
        </p:txBody>
      </p:sp>
      <p:sp>
        <p:nvSpPr>
          <p:cNvPr id="9" name="Picture Placeholder 32">
            <a:extLst>
              <a:ext uri="{FF2B5EF4-FFF2-40B4-BE49-F238E27FC236}">
                <a16:creationId xmlns:a16="http://schemas.microsoft.com/office/drawing/2014/main" id="{971C9B50-FEE3-1047-A14B-9C8C2F5D6064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23890" y="1376364"/>
            <a:ext cx="10948997" cy="4864456"/>
          </a:xfrm>
          <a:custGeom>
            <a:avLst/>
            <a:gdLst>
              <a:gd name="connsiteX0" fmla="*/ 0 w 5145732"/>
              <a:gd name="connsiteY0" fmla="*/ 0 h 5616575"/>
              <a:gd name="connsiteX1" fmla="*/ 5145732 w 5145732"/>
              <a:gd name="connsiteY1" fmla="*/ 0 h 5616575"/>
              <a:gd name="connsiteX2" fmla="*/ 5145732 w 5145732"/>
              <a:gd name="connsiteY2" fmla="*/ 5616575 h 5616575"/>
              <a:gd name="connsiteX3" fmla="*/ 253304 w 5145732"/>
              <a:gd name="connsiteY3" fmla="*/ 5616575 h 5616575"/>
              <a:gd name="connsiteX4" fmla="*/ 202263 w 5145732"/>
              <a:gd name="connsiteY4" fmla="*/ 5611430 h 5616575"/>
              <a:gd name="connsiteX5" fmla="*/ 0 w 5145732"/>
              <a:gd name="connsiteY5" fmla="*/ 5363262 h 5616575"/>
              <a:gd name="connsiteX0" fmla="*/ 0 w 7140465"/>
              <a:gd name="connsiteY0" fmla="*/ 0 h 5616575"/>
              <a:gd name="connsiteX1" fmla="*/ 7140465 w 7140465"/>
              <a:gd name="connsiteY1" fmla="*/ 3530 h 5616575"/>
              <a:gd name="connsiteX2" fmla="*/ 5145732 w 7140465"/>
              <a:gd name="connsiteY2" fmla="*/ 5616575 h 5616575"/>
              <a:gd name="connsiteX3" fmla="*/ 253304 w 7140465"/>
              <a:gd name="connsiteY3" fmla="*/ 5616575 h 5616575"/>
              <a:gd name="connsiteX4" fmla="*/ 202263 w 7140465"/>
              <a:gd name="connsiteY4" fmla="*/ 5611430 h 5616575"/>
              <a:gd name="connsiteX5" fmla="*/ 0 w 7140465"/>
              <a:gd name="connsiteY5" fmla="*/ 5363262 h 5616575"/>
              <a:gd name="connsiteX6" fmla="*/ 0 w 7140465"/>
              <a:gd name="connsiteY6" fmla="*/ 0 h 5616575"/>
              <a:gd name="connsiteX0" fmla="*/ 0 w 7895993"/>
              <a:gd name="connsiteY0" fmla="*/ 1 h 5616576"/>
              <a:gd name="connsiteX1" fmla="*/ 7895993 w 7895993"/>
              <a:gd name="connsiteY1" fmla="*/ 0 h 5616576"/>
              <a:gd name="connsiteX2" fmla="*/ 5145732 w 7895993"/>
              <a:gd name="connsiteY2" fmla="*/ 5616576 h 5616576"/>
              <a:gd name="connsiteX3" fmla="*/ 253304 w 7895993"/>
              <a:gd name="connsiteY3" fmla="*/ 5616576 h 5616576"/>
              <a:gd name="connsiteX4" fmla="*/ 202263 w 7895993"/>
              <a:gd name="connsiteY4" fmla="*/ 5611431 h 5616576"/>
              <a:gd name="connsiteX5" fmla="*/ 0 w 7895993"/>
              <a:gd name="connsiteY5" fmla="*/ 5363263 h 5616576"/>
              <a:gd name="connsiteX6" fmla="*/ 0 w 7895993"/>
              <a:gd name="connsiteY6" fmla="*/ 1 h 5616576"/>
              <a:gd name="connsiteX0" fmla="*/ 0 w 7888932"/>
              <a:gd name="connsiteY0" fmla="*/ 0 h 5616575"/>
              <a:gd name="connsiteX1" fmla="*/ 7888932 w 7888932"/>
              <a:gd name="connsiteY1" fmla="*/ 3530 h 5616575"/>
              <a:gd name="connsiteX2" fmla="*/ 5145732 w 7888932"/>
              <a:gd name="connsiteY2" fmla="*/ 5616575 h 5616575"/>
              <a:gd name="connsiteX3" fmla="*/ 253304 w 7888932"/>
              <a:gd name="connsiteY3" fmla="*/ 5616575 h 5616575"/>
              <a:gd name="connsiteX4" fmla="*/ 202263 w 7888932"/>
              <a:gd name="connsiteY4" fmla="*/ 5611430 h 5616575"/>
              <a:gd name="connsiteX5" fmla="*/ 0 w 7888932"/>
              <a:gd name="connsiteY5" fmla="*/ 5363262 h 5616575"/>
              <a:gd name="connsiteX6" fmla="*/ 0 w 7888932"/>
              <a:gd name="connsiteY6" fmla="*/ 0 h 5616575"/>
              <a:gd name="connsiteX0" fmla="*/ 0 w 7888932"/>
              <a:gd name="connsiteY0" fmla="*/ 0 h 5620106"/>
              <a:gd name="connsiteX1" fmla="*/ 7888932 w 7888932"/>
              <a:gd name="connsiteY1" fmla="*/ 3530 h 5620106"/>
              <a:gd name="connsiteX2" fmla="*/ 7885402 w 7888932"/>
              <a:gd name="connsiteY2" fmla="*/ 5620106 h 5620106"/>
              <a:gd name="connsiteX3" fmla="*/ 253304 w 7888932"/>
              <a:gd name="connsiteY3" fmla="*/ 5616575 h 5620106"/>
              <a:gd name="connsiteX4" fmla="*/ 202263 w 7888932"/>
              <a:gd name="connsiteY4" fmla="*/ 5611430 h 5620106"/>
              <a:gd name="connsiteX5" fmla="*/ 0 w 7888932"/>
              <a:gd name="connsiteY5" fmla="*/ 5363262 h 5620106"/>
              <a:gd name="connsiteX6" fmla="*/ 0 w 7888932"/>
              <a:gd name="connsiteY6" fmla="*/ 0 h 5620106"/>
              <a:gd name="connsiteX0" fmla="*/ 0 w 10006355"/>
              <a:gd name="connsiteY0" fmla="*/ 0 h 5620106"/>
              <a:gd name="connsiteX1" fmla="*/ 7888932 w 10006355"/>
              <a:gd name="connsiteY1" fmla="*/ 3530 h 5620106"/>
              <a:gd name="connsiteX2" fmla="*/ 10006355 w 10006355"/>
              <a:gd name="connsiteY2" fmla="*/ 5620106 h 5620106"/>
              <a:gd name="connsiteX3" fmla="*/ 253304 w 10006355"/>
              <a:gd name="connsiteY3" fmla="*/ 5616575 h 5620106"/>
              <a:gd name="connsiteX4" fmla="*/ 202263 w 10006355"/>
              <a:gd name="connsiteY4" fmla="*/ 5611430 h 5620106"/>
              <a:gd name="connsiteX5" fmla="*/ 0 w 10006355"/>
              <a:gd name="connsiteY5" fmla="*/ 5363262 h 5620106"/>
              <a:gd name="connsiteX6" fmla="*/ 0 w 10006355"/>
              <a:gd name="connsiteY6" fmla="*/ 0 h 5620106"/>
              <a:gd name="connsiteX0" fmla="*/ 0 w 10947314"/>
              <a:gd name="connsiteY0" fmla="*/ 0 h 5620106"/>
              <a:gd name="connsiteX1" fmla="*/ 7888932 w 10947314"/>
              <a:gd name="connsiteY1" fmla="*/ 3530 h 5620106"/>
              <a:gd name="connsiteX2" fmla="*/ 10947314 w 10947314"/>
              <a:gd name="connsiteY2" fmla="*/ 5620106 h 5620106"/>
              <a:gd name="connsiteX3" fmla="*/ 253304 w 10947314"/>
              <a:gd name="connsiteY3" fmla="*/ 5616575 h 5620106"/>
              <a:gd name="connsiteX4" fmla="*/ 202263 w 10947314"/>
              <a:gd name="connsiteY4" fmla="*/ 5611430 h 5620106"/>
              <a:gd name="connsiteX5" fmla="*/ 0 w 10947314"/>
              <a:gd name="connsiteY5" fmla="*/ 5363262 h 5620106"/>
              <a:gd name="connsiteX6" fmla="*/ 0 w 10947314"/>
              <a:gd name="connsiteY6" fmla="*/ 0 h 5620106"/>
              <a:gd name="connsiteX0" fmla="*/ 0 w 10947315"/>
              <a:gd name="connsiteY0" fmla="*/ 0 h 5620106"/>
              <a:gd name="connsiteX1" fmla="*/ 10148806 w 10947315"/>
              <a:gd name="connsiteY1" fmla="*/ 3530 h 5620106"/>
              <a:gd name="connsiteX2" fmla="*/ 10947314 w 10947315"/>
              <a:gd name="connsiteY2" fmla="*/ 5620106 h 5620106"/>
              <a:gd name="connsiteX3" fmla="*/ 253304 w 10947315"/>
              <a:gd name="connsiteY3" fmla="*/ 5616575 h 5620106"/>
              <a:gd name="connsiteX4" fmla="*/ 202263 w 10947315"/>
              <a:gd name="connsiteY4" fmla="*/ 5611430 h 5620106"/>
              <a:gd name="connsiteX5" fmla="*/ 0 w 10947315"/>
              <a:gd name="connsiteY5" fmla="*/ 5363262 h 5620106"/>
              <a:gd name="connsiteX6" fmla="*/ 0 w 10947315"/>
              <a:gd name="connsiteY6" fmla="*/ 0 h 5620106"/>
              <a:gd name="connsiteX0" fmla="*/ 0 w 10952172"/>
              <a:gd name="connsiteY0" fmla="*/ 0 h 5620106"/>
              <a:gd name="connsiteX1" fmla="*/ 10952172 w 10952172"/>
              <a:gd name="connsiteY1" fmla="*/ 3530 h 5620106"/>
              <a:gd name="connsiteX2" fmla="*/ 10947314 w 10952172"/>
              <a:gd name="connsiteY2" fmla="*/ 5620106 h 5620106"/>
              <a:gd name="connsiteX3" fmla="*/ 253304 w 10952172"/>
              <a:gd name="connsiteY3" fmla="*/ 5616575 h 5620106"/>
              <a:gd name="connsiteX4" fmla="*/ 202263 w 10952172"/>
              <a:gd name="connsiteY4" fmla="*/ 5611430 h 5620106"/>
              <a:gd name="connsiteX5" fmla="*/ 0 w 10952172"/>
              <a:gd name="connsiteY5" fmla="*/ 5363262 h 5620106"/>
              <a:gd name="connsiteX6" fmla="*/ 0 w 10952172"/>
              <a:gd name="connsiteY6" fmla="*/ 0 h 5620106"/>
              <a:gd name="connsiteX0" fmla="*/ 0 w 10952172"/>
              <a:gd name="connsiteY0" fmla="*/ 0 h 5620106"/>
              <a:gd name="connsiteX1" fmla="*/ 10952172 w 10952172"/>
              <a:gd name="connsiteY1" fmla="*/ 3530 h 5620106"/>
              <a:gd name="connsiteX2" fmla="*/ 10947314 w 10952172"/>
              <a:gd name="connsiteY2" fmla="*/ 5620106 h 5620106"/>
              <a:gd name="connsiteX3" fmla="*/ 253304 w 10952172"/>
              <a:gd name="connsiteY3" fmla="*/ 5616575 h 5620106"/>
              <a:gd name="connsiteX4" fmla="*/ 202263 w 10952172"/>
              <a:gd name="connsiteY4" fmla="*/ 5611430 h 5620106"/>
              <a:gd name="connsiteX5" fmla="*/ 0 w 10952172"/>
              <a:gd name="connsiteY5" fmla="*/ 5363262 h 5620106"/>
              <a:gd name="connsiteX6" fmla="*/ 0 w 10952172"/>
              <a:gd name="connsiteY6" fmla="*/ 0 h 5620106"/>
              <a:gd name="connsiteX0" fmla="*/ 0 w 10948997"/>
              <a:gd name="connsiteY0" fmla="*/ 0 h 5620106"/>
              <a:gd name="connsiteX1" fmla="*/ 10948997 w 10948997"/>
              <a:gd name="connsiteY1" fmla="*/ 759180 h 5620106"/>
              <a:gd name="connsiteX2" fmla="*/ 10947314 w 10948997"/>
              <a:gd name="connsiteY2" fmla="*/ 5620106 h 5620106"/>
              <a:gd name="connsiteX3" fmla="*/ 253304 w 10948997"/>
              <a:gd name="connsiteY3" fmla="*/ 5616575 h 5620106"/>
              <a:gd name="connsiteX4" fmla="*/ 202263 w 10948997"/>
              <a:gd name="connsiteY4" fmla="*/ 5611430 h 5620106"/>
              <a:gd name="connsiteX5" fmla="*/ 0 w 10948997"/>
              <a:gd name="connsiteY5" fmla="*/ 5363262 h 5620106"/>
              <a:gd name="connsiteX6" fmla="*/ 0 w 10948997"/>
              <a:gd name="connsiteY6" fmla="*/ 0 h 5620106"/>
              <a:gd name="connsiteX0" fmla="*/ 3175 w 10948997"/>
              <a:gd name="connsiteY0" fmla="*/ 0 h 4864456"/>
              <a:gd name="connsiteX1" fmla="*/ 10948997 w 10948997"/>
              <a:gd name="connsiteY1" fmla="*/ 3530 h 4864456"/>
              <a:gd name="connsiteX2" fmla="*/ 10947314 w 10948997"/>
              <a:gd name="connsiteY2" fmla="*/ 4864456 h 4864456"/>
              <a:gd name="connsiteX3" fmla="*/ 253304 w 10948997"/>
              <a:gd name="connsiteY3" fmla="*/ 4860925 h 4864456"/>
              <a:gd name="connsiteX4" fmla="*/ 202263 w 10948997"/>
              <a:gd name="connsiteY4" fmla="*/ 4855780 h 4864456"/>
              <a:gd name="connsiteX5" fmla="*/ 0 w 10948997"/>
              <a:gd name="connsiteY5" fmla="*/ 4607612 h 4864456"/>
              <a:gd name="connsiteX6" fmla="*/ 3175 w 10948997"/>
              <a:gd name="connsiteY6" fmla="*/ 0 h 4864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48997" h="4864456">
                <a:moveTo>
                  <a:pt x="3175" y="0"/>
                </a:moveTo>
                <a:lnTo>
                  <a:pt x="10948997" y="3530"/>
                </a:lnTo>
                <a:cubicBezTo>
                  <a:pt x="10946568" y="2811818"/>
                  <a:pt x="10948491" y="2992264"/>
                  <a:pt x="10947314" y="4864456"/>
                </a:cubicBezTo>
                <a:lnTo>
                  <a:pt x="253304" y="4860925"/>
                </a:lnTo>
                <a:lnTo>
                  <a:pt x="202263" y="4855780"/>
                </a:lnTo>
                <a:cubicBezTo>
                  <a:pt x="86832" y="4832159"/>
                  <a:pt x="0" y="4730026"/>
                  <a:pt x="0" y="4607612"/>
                </a:cubicBezTo>
                <a:cubicBezTo>
                  <a:pt x="1058" y="3071741"/>
                  <a:pt x="2117" y="1535871"/>
                  <a:pt x="3175" y="0"/>
                </a:cubicBez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sz="3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BE" noProof="0" dirty="0"/>
              <a:t>Klik op het pictogram om een afbeelding toe te voegen</a:t>
            </a:r>
          </a:p>
        </p:txBody>
      </p:sp>
    </p:spTree>
    <p:extLst>
      <p:ext uri="{BB962C8B-B14F-4D97-AF65-F5344CB8AC3E}">
        <p14:creationId xmlns:p14="http://schemas.microsoft.com/office/powerpoint/2010/main" val="5334349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360">
          <p15:clr>
            <a:srgbClr val="FBAE40"/>
          </p15:clr>
        </p15:guide>
        <p15:guide id="2" orient="horz" pos="867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Antwerpen_2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61B9851-093E-A241-B582-F0998CFFFE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7" name="Titel 4">
            <a:extLst>
              <a:ext uri="{FF2B5EF4-FFF2-40B4-BE49-F238E27FC236}">
                <a16:creationId xmlns:a16="http://schemas.microsoft.com/office/drawing/2014/main" id="{041CBA9C-BD5E-424C-93BC-60164869E1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22379" y="620713"/>
            <a:ext cx="5145734" cy="1385085"/>
          </a:xfrm>
        </p:spPr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Klik om stijl te bewerken</a:t>
            </a:r>
          </a:p>
        </p:txBody>
      </p:sp>
      <p:sp>
        <p:nvSpPr>
          <p:cNvPr id="9" name="Picture Placeholder 32">
            <a:extLst>
              <a:ext uri="{FF2B5EF4-FFF2-40B4-BE49-F238E27FC236}">
                <a16:creationId xmlns:a16="http://schemas.microsoft.com/office/drawing/2014/main" id="{971C9B50-FEE3-1047-A14B-9C8C2F5D6064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23889" y="620713"/>
            <a:ext cx="5145732" cy="5616575"/>
          </a:xfrm>
          <a:custGeom>
            <a:avLst/>
            <a:gdLst>
              <a:gd name="connsiteX0" fmla="*/ 0 w 5145732"/>
              <a:gd name="connsiteY0" fmla="*/ 0 h 5616575"/>
              <a:gd name="connsiteX1" fmla="*/ 5145732 w 5145732"/>
              <a:gd name="connsiteY1" fmla="*/ 0 h 5616575"/>
              <a:gd name="connsiteX2" fmla="*/ 5145732 w 5145732"/>
              <a:gd name="connsiteY2" fmla="*/ 5616575 h 5616575"/>
              <a:gd name="connsiteX3" fmla="*/ 253304 w 5145732"/>
              <a:gd name="connsiteY3" fmla="*/ 5616575 h 5616575"/>
              <a:gd name="connsiteX4" fmla="*/ 202263 w 5145732"/>
              <a:gd name="connsiteY4" fmla="*/ 5611430 h 5616575"/>
              <a:gd name="connsiteX5" fmla="*/ 0 w 5145732"/>
              <a:gd name="connsiteY5" fmla="*/ 5363262 h 561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45732" h="5616575">
                <a:moveTo>
                  <a:pt x="0" y="0"/>
                </a:moveTo>
                <a:lnTo>
                  <a:pt x="5145732" y="0"/>
                </a:lnTo>
                <a:lnTo>
                  <a:pt x="5145732" y="5616575"/>
                </a:lnTo>
                <a:lnTo>
                  <a:pt x="253304" y="5616575"/>
                </a:lnTo>
                <a:lnTo>
                  <a:pt x="202263" y="5611430"/>
                </a:lnTo>
                <a:cubicBezTo>
                  <a:pt x="86832" y="5587809"/>
                  <a:pt x="0" y="5485676"/>
                  <a:pt x="0" y="5363262"/>
                </a:cubicBez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sz="3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BE" noProof="0"/>
              <a:t>Klik op het pictogram om een afbeelding toe te voegen</a:t>
            </a:r>
          </a:p>
        </p:txBody>
      </p:sp>
      <p:sp>
        <p:nvSpPr>
          <p:cNvPr id="8" name="Picture Placeholder 32">
            <a:extLst>
              <a:ext uri="{FF2B5EF4-FFF2-40B4-BE49-F238E27FC236}">
                <a16:creationId xmlns:a16="http://schemas.microsoft.com/office/drawing/2014/main" id="{5A60CE7B-6F94-47E9-B422-DD08E70AFF66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6422379" y="2010282"/>
            <a:ext cx="5145732" cy="4227006"/>
          </a:xfrm>
          <a:custGeom>
            <a:avLst/>
            <a:gdLst>
              <a:gd name="connsiteX0" fmla="*/ 0 w 5145732"/>
              <a:gd name="connsiteY0" fmla="*/ 0 h 5616575"/>
              <a:gd name="connsiteX1" fmla="*/ 5145732 w 5145732"/>
              <a:gd name="connsiteY1" fmla="*/ 0 h 5616575"/>
              <a:gd name="connsiteX2" fmla="*/ 5145732 w 5145732"/>
              <a:gd name="connsiteY2" fmla="*/ 5616575 h 5616575"/>
              <a:gd name="connsiteX3" fmla="*/ 253304 w 5145732"/>
              <a:gd name="connsiteY3" fmla="*/ 5616575 h 5616575"/>
              <a:gd name="connsiteX4" fmla="*/ 202263 w 5145732"/>
              <a:gd name="connsiteY4" fmla="*/ 5611430 h 5616575"/>
              <a:gd name="connsiteX5" fmla="*/ 0 w 5145732"/>
              <a:gd name="connsiteY5" fmla="*/ 5363262 h 5616575"/>
              <a:gd name="connsiteX0" fmla="*/ 0 w 5145732"/>
              <a:gd name="connsiteY0" fmla="*/ 0 h 5616575"/>
              <a:gd name="connsiteX1" fmla="*/ 5145732 w 5145732"/>
              <a:gd name="connsiteY1" fmla="*/ 1494263 h 5616575"/>
              <a:gd name="connsiteX2" fmla="*/ 5145732 w 5145732"/>
              <a:gd name="connsiteY2" fmla="*/ 5616575 h 5616575"/>
              <a:gd name="connsiteX3" fmla="*/ 253304 w 5145732"/>
              <a:gd name="connsiteY3" fmla="*/ 5616575 h 5616575"/>
              <a:gd name="connsiteX4" fmla="*/ 202263 w 5145732"/>
              <a:gd name="connsiteY4" fmla="*/ 5611430 h 5616575"/>
              <a:gd name="connsiteX5" fmla="*/ 0 w 5145732"/>
              <a:gd name="connsiteY5" fmla="*/ 5363262 h 5616575"/>
              <a:gd name="connsiteX6" fmla="*/ 0 w 5145732"/>
              <a:gd name="connsiteY6" fmla="*/ 0 h 5616575"/>
              <a:gd name="connsiteX0" fmla="*/ 0 w 5145732"/>
              <a:gd name="connsiteY0" fmla="*/ 0 h 5616575"/>
              <a:gd name="connsiteX1" fmla="*/ 5145732 w 5145732"/>
              <a:gd name="connsiteY1" fmla="*/ 1390445 h 5616575"/>
              <a:gd name="connsiteX2" fmla="*/ 5145732 w 5145732"/>
              <a:gd name="connsiteY2" fmla="*/ 5616575 h 5616575"/>
              <a:gd name="connsiteX3" fmla="*/ 253304 w 5145732"/>
              <a:gd name="connsiteY3" fmla="*/ 5616575 h 5616575"/>
              <a:gd name="connsiteX4" fmla="*/ 202263 w 5145732"/>
              <a:gd name="connsiteY4" fmla="*/ 5611430 h 5616575"/>
              <a:gd name="connsiteX5" fmla="*/ 0 w 5145732"/>
              <a:gd name="connsiteY5" fmla="*/ 5363262 h 5616575"/>
              <a:gd name="connsiteX6" fmla="*/ 0 w 5145732"/>
              <a:gd name="connsiteY6" fmla="*/ 0 h 5616575"/>
              <a:gd name="connsiteX0" fmla="*/ 0 w 5145732"/>
              <a:gd name="connsiteY0" fmla="*/ 142872 h 4226130"/>
              <a:gd name="connsiteX1" fmla="*/ 5145732 w 5145732"/>
              <a:gd name="connsiteY1" fmla="*/ 0 h 4226130"/>
              <a:gd name="connsiteX2" fmla="*/ 5145732 w 5145732"/>
              <a:gd name="connsiteY2" fmla="*/ 4226130 h 4226130"/>
              <a:gd name="connsiteX3" fmla="*/ 253304 w 5145732"/>
              <a:gd name="connsiteY3" fmla="*/ 4226130 h 4226130"/>
              <a:gd name="connsiteX4" fmla="*/ 202263 w 5145732"/>
              <a:gd name="connsiteY4" fmla="*/ 4220985 h 4226130"/>
              <a:gd name="connsiteX5" fmla="*/ 0 w 5145732"/>
              <a:gd name="connsiteY5" fmla="*/ 3972817 h 4226130"/>
              <a:gd name="connsiteX6" fmla="*/ 0 w 5145732"/>
              <a:gd name="connsiteY6" fmla="*/ 142872 h 4226130"/>
              <a:gd name="connsiteX0" fmla="*/ 0 w 5145732"/>
              <a:gd name="connsiteY0" fmla="*/ 0 h 4227006"/>
              <a:gd name="connsiteX1" fmla="*/ 5145732 w 5145732"/>
              <a:gd name="connsiteY1" fmla="*/ 876 h 4227006"/>
              <a:gd name="connsiteX2" fmla="*/ 5145732 w 5145732"/>
              <a:gd name="connsiteY2" fmla="*/ 4227006 h 4227006"/>
              <a:gd name="connsiteX3" fmla="*/ 253304 w 5145732"/>
              <a:gd name="connsiteY3" fmla="*/ 4227006 h 4227006"/>
              <a:gd name="connsiteX4" fmla="*/ 202263 w 5145732"/>
              <a:gd name="connsiteY4" fmla="*/ 4221861 h 4227006"/>
              <a:gd name="connsiteX5" fmla="*/ 0 w 5145732"/>
              <a:gd name="connsiteY5" fmla="*/ 3973693 h 4227006"/>
              <a:gd name="connsiteX6" fmla="*/ 0 w 5145732"/>
              <a:gd name="connsiteY6" fmla="*/ 0 h 4227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45732" h="4227006">
                <a:moveTo>
                  <a:pt x="0" y="0"/>
                </a:moveTo>
                <a:lnTo>
                  <a:pt x="5145732" y="876"/>
                </a:lnTo>
                <a:lnTo>
                  <a:pt x="5145732" y="4227006"/>
                </a:lnTo>
                <a:lnTo>
                  <a:pt x="253304" y="4227006"/>
                </a:lnTo>
                <a:lnTo>
                  <a:pt x="202263" y="4221861"/>
                </a:lnTo>
                <a:cubicBezTo>
                  <a:pt x="86832" y="4198240"/>
                  <a:pt x="0" y="4096107"/>
                  <a:pt x="0" y="3973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sz="3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BE" noProof="0" dirty="0"/>
              <a:t>Klik op het pictogram om een afbeelding toe te voegen</a:t>
            </a:r>
          </a:p>
        </p:txBody>
      </p:sp>
    </p:spTree>
    <p:extLst>
      <p:ext uri="{BB962C8B-B14F-4D97-AF65-F5344CB8AC3E}">
        <p14:creationId xmlns:p14="http://schemas.microsoft.com/office/powerpoint/2010/main" val="3464767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UAntwerpen_4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61B9851-093E-A241-B582-F0998CFFFE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7" name="Titel 4">
            <a:extLst>
              <a:ext uri="{FF2B5EF4-FFF2-40B4-BE49-F238E27FC236}">
                <a16:creationId xmlns:a16="http://schemas.microsoft.com/office/drawing/2014/main" id="{041CBA9C-BD5E-424C-93BC-60164869E1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22379" y="620713"/>
            <a:ext cx="5145734" cy="1385085"/>
          </a:xfrm>
        </p:spPr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 dirty="0"/>
              <a:t>Klik om stijl te bewerken</a:t>
            </a:r>
          </a:p>
        </p:txBody>
      </p:sp>
      <p:sp>
        <p:nvSpPr>
          <p:cNvPr id="8" name="Picture Placeholder 32">
            <a:extLst>
              <a:ext uri="{FF2B5EF4-FFF2-40B4-BE49-F238E27FC236}">
                <a16:creationId xmlns:a16="http://schemas.microsoft.com/office/drawing/2014/main" id="{5A60CE7B-6F94-47E9-B422-DD08E70AFF66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6422379" y="2010282"/>
            <a:ext cx="5145732" cy="4227006"/>
          </a:xfrm>
          <a:custGeom>
            <a:avLst/>
            <a:gdLst>
              <a:gd name="connsiteX0" fmla="*/ 0 w 5145732"/>
              <a:gd name="connsiteY0" fmla="*/ 0 h 5616575"/>
              <a:gd name="connsiteX1" fmla="*/ 5145732 w 5145732"/>
              <a:gd name="connsiteY1" fmla="*/ 0 h 5616575"/>
              <a:gd name="connsiteX2" fmla="*/ 5145732 w 5145732"/>
              <a:gd name="connsiteY2" fmla="*/ 5616575 h 5616575"/>
              <a:gd name="connsiteX3" fmla="*/ 253304 w 5145732"/>
              <a:gd name="connsiteY3" fmla="*/ 5616575 h 5616575"/>
              <a:gd name="connsiteX4" fmla="*/ 202263 w 5145732"/>
              <a:gd name="connsiteY4" fmla="*/ 5611430 h 5616575"/>
              <a:gd name="connsiteX5" fmla="*/ 0 w 5145732"/>
              <a:gd name="connsiteY5" fmla="*/ 5363262 h 5616575"/>
              <a:gd name="connsiteX0" fmla="*/ 0 w 5145732"/>
              <a:gd name="connsiteY0" fmla="*/ 0 h 5616575"/>
              <a:gd name="connsiteX1" fmla="*/ 5145732 w 5145732"/>
              <a:gd name="connsiteY1" fmla="*/ 1494263 h 5616575"/>
              <a:gd name="connsiteX2" fmla="*/ 5145732 w 5145732"/>
              <a:gd name="connsiteY2" fmla="*/ 5616575 h 5616575"/>
              <a:gd name="connsiteX3" fmla="*/ 253304 w 5145732"/>
              <a:gd name="connsiteY3" fmla="*/ 5616575 h 5616575"/>
              <a:gd name="connsiteX4" fmla="*/ 202263 w 5145732"/>
              <a:gd name="connsiteY4" fmla="*/ 5611430 h 5616575"/>
              <a:gd name="connsiteX5" fmla="*/ 0 w 5145732"/>
              <a:gd name="connsiteY5" fmla="*/ 5363262 h 5616575"/>
              <a:gd name="connsiteX6" fmla="*/ 0 w 5145732"/>
              <a:gd name="connsiteY6" fmla="*/ 0 h 5616575"/>
              <a:gd name="connsiteX0" fmla="*/ 0 w 5145732"/>
              <a:gd name="connsiteY0" fmla="*/ 0 h 5616575"/>
              <a:gd name="connsiteX1" fmla="*/ 5145732 w 5145732"/>
              <a:gd name="connsiteY1" fmla="*/ 1390445 h 5616575"/>
              <a:gd name="connsiteX2" fmla="*/ 5145732 w 5145732"/>
              <a:gd name="connsiteY2" fmla="*/ 5616575 h 5616575"/>
              <a:gd name="connsiteX3" fmla="*/ 253304 w 5145732"/>
              <a:gd name="connsiteY3" fmla="*/ 5616575 h 5616575"/>
              <a:gd name="connsiteX4" fmla="*/ 202263 w 5145732"/>
              <a:gd name="connsiteY4" fmla="*/ 5611430 h 5616575"/>
              <a:gd name="connsiteX5" fmla="*/ 0 w 5145732"/>
              <a:gd name="connsiteY5" fmla="*/ 5363262 h 5616575"/>
              <a:gd name="connsiteX6" fmla="*/ 0 w 5145732"/>
              <a:gd name="connsiteY6" fmla="*/ 0 h 5616575"/>
              <a:gd name="connsiteX0" fmla="*/ 0 w 5145732"/>
              <a:gd name="connsiteY0" fmla="*/ 142872 h 4226130"/>
              <a:gd name="connsiteX1" fmla="*/ 5145732 w 5145732"/>
              <a:gd name="connsiteY1" fmla="*/ 0 h 4226130"/>
              <a:gd name="connsiteX2" fmla="*/ 5145732 w 5145732"/>
              <a:gd name="connsiteY2" fmla="*/ 4226130 h 4226130"/>
              <a:gd name="connsiteX3" fmla="*/ 253304 w 5145732"/>
              <a:gd name="connsiteY3" fmla="*/ 4226130 h 4226130"/>
              <a:gd name="connsiteX4" fmla="*/ 202263 w 5145732"/>
              <a:gd name="connsiteY4" fmla="*/ 4220985 h 4226130"/>
              <a:gd name="connsiteX5" fmla="*/ 0 w 5145732"/>
              <a:gd name="connsiteY5" fmla="*/ 3972817 h 4226130"/>
              <a:gd name="connsiteX6" fmla="*/ 0 w 5145732"/>
              <a:gd name="connsiteY6" fmla="*/ 142872 h 4226130"/>
              <a:gd name="connsiteX0" fmla="*/ 0 w 5145732"/>
              <a:gd name="connsiteY0" fmla="*/ 0 h 4227006"/>
              <a:gd name="connsiteX1" fmla="*/ 5145732 w 5145732"/>
              <a:gd name="connsiteY1" fmla="*/ 876 h 4227006"/>
              <a:gd name="connsiteX2" fmla="*/ 5145732 w 5145732"/>
              <a:gd name="connsiteY2" fmla="*/ 4227006 h 4227006"/>
              <a:gd name="connsiteX3" fmla="*/ 253304 w 5145732"/>
              <a:gd name="connsiteY3" fmla="*/ 4227006 h 4227006"/>
              <a:gd name="connsiteX4" fmla="*/ 202263 w 5145732"/>
              <a:gd name="connsiteY4" fmla="*/ 4221861 h 4227006"/>
              <a:gd name="connsiteX5" fmla="*/ 0 w 5145732"/>
              <a:gd name="connsiteY5" fmla="*/ 3973693 h 4227006"/>
              <a:gd name="connsiteX6" fmla="*/ 0 w 5145732"/>
              <a:gd name="connsiteY6" fmla="*/ 0 h 4227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45732" h="4227006">
                <a:moveTo>
                  <a:pt x="0" y="0"/>
                </a:moveTo>
                <a:lnTo>
                  <a:pt x="5145732" y="876"/>
                </a:lnTo>
                <a:lnTo>
                  <a:pt x="5145732" y="4227006"/>
                </a:lnTo>
                <a:lnTo>
                  <a:pt x="253304" y="4227006"/>
                </a:lnTo>
                <a:lnTo>
                  <a:pt x="202263" y="4221861"/>
                </a:lnTo>
                <a:cubicBezTo>
                  <a:pt x="86832" y="4198240"/>
                  <a:pt x="0" y="4096107"/>
                  <a:pt x="0" y="3973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sz="3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BE" noProof="0" dirty="0"/>
              <a:t>Klik op het pictogram om een afbeelding toe te voegen</a:t>
            </a:r>
          </a:p>
        </p:txBody>
      </p:sp>
      <p:sp>
        <p:nvSpPr>
          <p:cNvPr id="29" name="Tijdelijke aanduiding voor inhoud 28">
            <a:extLst>
              <a:ext uri="{FF2B5EF4-FFF2-40B4-BE49-F238E27FC236}">
                <a16:creationId xmlns:a16="http://schemas.microsoft.com/office/drawing/2014/main" id="{1DCC738B-D57A-46D7-A485-8180078CE306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3888" y="620713"/>
            <a:ext cx="5472112" cy="2592387"/>
          </a:xfrm>
          <a:custGeom>
            <a:avLst/>
            <a:gdLst>
              <a:gd name="connsiteX0" fmla="*/ 0 w 5472112"/>
              <a:gd name="connsiteY0" fmla="*/ 0 h 2592387"/>
              <a:gd name="connsiteX1" fmla="*/ 5256218 w 5472112"/>
              <a:gd name="connsiteY1" fmla="*/ 0 h 2592387"/>
              <a:gd name="connsiteX2" fmla="*/ 5472112 w 5472112"/>
              <a:gd name="connsiteY2" fmla="*/ 215894 h 2592387"/>
              <a:gd name="connsiteX3" fmla="*/ 5472112 w 5472112"/>
              <a:gd name="connsiteY3" fmla="*/ 2592387 h 2592387"/>
              <a:gd name="connsiteX4" fmla="*/ 5472112 w 5472112"/>
              <a:gd name="connsiteY4" fmla="*/ 2592387 h 2592387"/>
              <a:gd name="connsiteX5" fmla="*/ 215894 w 5472112"/>
              <a:gd name="connsiteY5" fmla="*/ 2592387 h 2592387"/>
              <a:gd name="connsiteX6" fmla="*/ 0 w 5472112"/>
              <a:gd name="connsiteY6" fmla="*/ 2376493 h 2592387"/>
              <a:gd name="connsiteX7" fmla="*/ 0 w 5472112"/>
              <a:gd name="connsiteY7" fmla="*/ 0 h 2592387"/>
              <a:gd name="connsiteX8" fmla="*/ 0 w 5472112"/>
              <a:gd name="connsiteY8" fmla="*/ 0 h 2592387"/>
              <a:gd name="connsiteX0" fmla="*/ 0 w 5472112"/>
              <a:gd name="connsiteY0" fmla="*/ 0 h 2592387"/>
              <a:gd name="connsiteX1" fmla="*/ 5256218 w 5472112"/>
              <a:gd name="connsiteY1" fmla="*/ 0 h 2592387"/>
              <a:gd name="connsiteX2" fmla="*/ 5472112 w 5472112"/>
              <a:gd name="connsiteY2" fmla="*/ 215894 h 2592387"/>
              <a:gd name="connsiteX3" fmla="*/ 5472112 w 5472112"/>
              <a:gd name="connsiteY3" fmla="*/ 2592387 h 2592387"/>
              <a:gd name="connsiteX4" fmla="*/ 5472112 w 5472112"/>
              <a:gd name="connsiteY4" fmla="*/ 2592387 h 2592387"/>
              <a:gd name="connsiteX5" fmla="*/ 215894 w 5472112"/>
              <a:gd name="connsiteY5" fmla="*/ 2592387 h 2592387"/>
              <a:gd name="connsiteX6" fmla="*/ 0 w 5472112"/>
              <a:gd name="connsiteY6" fmla="*/ 2376493 h 2592387"/>
              <a:gd name="connsiteX7" fmla="*/ 0 w 5472112"/>
              <a:gd name="connsiteY7" fmla="*/ 0 h 2592387"/>
              <a:gd name="connsiteX8" fmla="*/ 0 w 5472112"/>
              <a:gd name="connsiteY8" fmla="*/ 0 h 2592387"/>
              <a:gd name="connsiteX0" fmla="*/ 0 w 5472112"/>
              <a:gd name="connsiteY0" fmla="*/ 0 h 2592387"/>
              <a:gd name="connsiteX1" fmla="*/ 5256218 w 5472112"/>
              <a:gd name="connsiteY1" fmla="*/ 0 h 2592387"/>
              <a:gd name="connsiteX2" fmla="*/ 5472112 w 5472112"/>
              <a:gd name="connsiteY2" fmla="*/ 215894 h 2592387"/>
              <a:gd name="connsiteX3" fmla="*/ 5472112 w 5472112"/>
              <a:gd name="connsiteY3" fmla="*/ 2592387 h 2592387"/>
              <a:gd name="connsiteX4" fmla="*/ 5472112 w 5472112"/>
              <a:gd name="connsiteY4" fmla="*/ 2592387 h 2592387"/>
              <a:gd name="connsiteX5" fmla="*/ 215894 w 5472112"/>
              <a:gd name="connsiteY5" fmla="*/ 2592387 h 2592387"/>
              <a:gd name="connsiteX6" fmla="*/ 0 w 5472112"/>
              <a:gd name="connsiteY6" fmla="*/ 2376493 h 2592387"/>
              <a:gd name="connsiteX7" fmla="*/ 0 w 5472112"/>
              <a:gd name="connsiteY7" fmla="*/ 0 h 2592387"/>
              <a:gd name="connsiteX8" fmla="*/ 0 w 5472112"/>
              <a:gd name="connsiteY8" fmla="*/ 0 h 2592387"/>
              <a:gd name="connsiteX0" fmla="*/ 0 w 5472112"/>
              <a:gd name="connsiteY0" fmla="*/ 0 h 2592387"/>
              <a:gd name="connsiteX1" fmla="*/ 5256218 w 5472112"/>
              <a:gd name="connsiteY1" fmla="*/ 0 h 2592387"/>
              <a:gd name="connsiteX2" fmla="*/ 5472112 w 5472112"/>
              <a:gd name="connsiteY2" fmla="*/ 215894 h 2592387"/>
              <a:gd name="connsiteX3" fmla="*/ 5472112 w 5472112"/>
              <a:gd name="connsiteY3" fmla="*/ 2592387 h 2592387"/>
              <a:gd name="connsiteX4" fmla="*/ 5472112 w 5472112"/>
              <a:gd name="connsiteY4" fmla="*/ 2592387 h 2592387"/>
              <a:gd name="connsiteX5" fmla="*/ 215894 w 5472112"/>
              <a:gd name="connsiteY5" fmla="*/ 2592387 h 2592387"/>
              <a:gd name="connsiteX6" fmla="*/ 0 w 5472112"/>
              <a:gd name="connsiteY6" fmla="*/ 2376493 h 2592387"/>
              <a:gd name="connsiteX7" fmla="*/ 0 w 5472112"/>
              <a:gd name="connsiteY7" fmla="*/ 0 h 2592387"/>
              <a:gd name="connsiteX8" fmla="*/ 0 w 5472112"/>
              <a:gd name="connsiteY8" fmla="*/ 0 h 2592387"/>
              <a:gd name="connsiteX0" fmla="*/ 0 w 5472112"/>
              <a:gd name="connsiteY0" fmla="*/ 0 h 2592387"/>
              <a:gd name="connsiteX1" fmla="*/ 5256218 w 5472112"/>
              <a:gd name="connsiteY1" fmla="*/ 0 h 2592387"/>
              <a:gd name="connsiteX2" fmla="*/ 5472112 w 5472112"/>
              <a:gd name="connsiteY2" fmla="*/ 215894 h 2592387"/>
              <a:gd name="connsiteX3" fmla="*/ 5472112 w 5472112"/>
              <a:gd name="connsiteY3" fmla="*/ 2592387 h 2592387"/>
              <a:gd name="connsiteX4" fmla="*/ 5472112 w 5472112"/>
              <a:gd name="connsiteY4" fmla="*/ 2592387 h 2592387"/>
              <a:gd name="connsiteX5" fmla="*/ 215894 w 5472112"/>
              <a:gd name="connsiteY5" fmla="*/ 2592387 h 2592387"/>
              <a:gd name="connsiteX6" fmla="*/ 0 w 5472112"/>
              <a:gd name="connsiteY6" fmla="*/ 2376493 h 2592387"/>
              <a:gd name="connsiteX7" fmla="*/ 0 w 5472112"/>
              <a:gd name="connsiteY7" fmla="*/ 0 h 2592387"/>
              <a:gd name="connsiteX8" fmla="*/ 0 w 5472112"/>
              <a:gd name="connsiteY8" fmla="*/ 0 h 2592387"/>
              <a:gd name="connsiteX0" fmla="*/ 0 w 5472112"/>
              <a:gd name="connsiteY0" fmla="*/ 0 h 2592387"/>
              <a:gd name="connsiteX1" fmla="*/ 5472112 w 5472112"/>
              <a:gd name="connsiteY1" fmla="*/ 215894 h 2592387"/>
              <a:gd name="connsiteX2" fmla="*/ 5472112 w 5472112"/>
              <a:gd name="connsiteY2" fmla="*/ 2592387 h 2592387"/>
              <a:gd name="connsiteX3" fmla="*/ 5472112 w 5472112"/>
              <a:gd name="connsiteY3" fmla="*/ 2592387 h 2592387"/>
              <a:gd name="connsiteX4" fmla="*/ 215894 w 5472112"/>
              <a:gd name="connsiteY4" fmla="*/ 2592387 h 2592387"/>
              <a:gd name="connsiteX5" fmla="*/ 0 w 5472112"/>
              <a:gd name="connsiteY5" fmla="*/ 2376493 h 2592387"/>
              <a:gd name="connsiteX6" fmla="*/ 0 w 5472112"/>
              <a:gd name="connsiteY6" fmla="*/ 0 h 2592387"/>
              <a:gd name="connsiteX7" fmla="*/ 0 w 5472112"/>
              <a:gd name="connsiteY7" fmla="*/ 0 h 2592387"/>
              <a:gd name="connsiteX0" fmla="*/ 0 w 5472112"/>
              <a:gd name="connsiteY0" fmla="*/ 0 h 2592387"/>
              <a:gd name="connsiteX1" fmla="*/ 5472112 w 5472112"/>
              <a:gd name="connsiteY1" fmla="*/ 2138 h 2592387"/>
              <a:gd name="connsiteX2" fmla="*/ 5472112 w 5472112"/>
              <a:gd name="connsiteY2" fmla="*/ 2592387 h 2592387"/>
              <a:gd name="connsiteX3" fmla="*/ 5472112 w 5472112"/>
              <a:gd name="connsiteY3" fmla="*/ 2592387 h 2592387"/>
              <a:gd name="connsiteX4" fmla="*/ 215894 w 5472112"/>
              <a:gd name="connsiteY4" fmla="*/ 2592387 h 2592387"/>
              <a:gd name="connsiteX5" fmla="*/ 0 w 5472112"/>
              <a:gd name="connsiteY5" fmla="*/ 2376493 h 2592387"/>
              <a:gd name="connsiteX6" fmla="*/ 0 w 5472112"/>
              <a:gd name="connsiteY6" fmla="*/ 0 h 2592387"/>
              <a:gd name="connsiteX7" fmla="*/ 0 w 5472112"/>
              <a:gd name="connsiteY7" fmla="*/ 0 h 2592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72112" h="2592387">
                <a:moveTo>
                  <a:pt x="0" y="0"/>
                </a:moveTo>
                <a:lnTo>
                  <a:pt x="5472112" y="2138"/>
                </a:lnTo>
                <a:lnTo>
                  <a:pt x="5472112" y="2592387"/>
                </a:lnTo>
                <a:lnTo>
                  <a:pt x="5472112" y="2592387"/>
                </a:lnTo>
                <a:lnTo>
                  <a:pt x="215894" y="2592387"/>
                </a:lnTo>
                <a:cubicBezTo>
                  <a:pt x="96659" y="2592387"/>
                  <a:pt x="0" y="2495728"/>
                  <a:pt x="0" y="2376493"/>
                </a:cubicBez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</p:spPr>
        <p:txBody>
          <a:bodyPr/>
          <a:lstStyle>
            <a:lvl1pPr>
              <a:defRPr/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35" name="Tijdelijke aanduiding voor afbeelding 34">
            <a:extLst>
              <a:ext uri="{FF2B5EF4-FFF2-40B4-BE49-F238E27FC236}">
                <a16:creationId xmlns:a16="http://schemas.microsoft.com/office/drawing/2014/main" id="{806B252D-99B0-41AB-B87C-91AA71BA579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3889" y="618392"/>
            <a:ext cx="5472634" cy="2594707"/>
          </a:xfrm>
          <a:custGeom>
            <a:avLst/>
            <a:gdLst>
              <a:gd name="connsiteX0" fmla="*/ 0 w 5472111"/>
              <a:gd name="connsiteY0" fmla="*/ 0 h 2594707"/>
              <a:gd name="connsiteX1" fmla="*/ 5253559 w 5472111"/>
              <a:gd name="connsiteY1" fmla="*/ 0 h 2594707"/>
              <a:gd name="connsiteX2" fmla="*/ 5472111 w 5472111"/>
              <a:gd name="connsiteY2" fmla="*/ 218552 h 2594707"/>
              <a:gd name="connsiteX3" fmla="*/ 5472111 w 5472111"/>
              <a:gd name="connsiteY3" fmla="*/ 2594707 h 2594707"/>
              <a:gd name="connsiteX4" fmla="*/ 5472111 w 5472111"/>
              <a:gd name="connsiteY4" fmla="*/ 2594707 h 2594707"/>
              <a:gd name="connsiteX5" fmla="*/ 218552 w 5472111"/>
              <a:gd name="connsiteY5" fmla="*/ 2594707 h 2594707"/>
              <a:gd name="connsiteX6" fmla="*/ 0 w 5472111"/>
              <a:gd name="connsiteY6" fmla="*/ 2376155 h 2594707"/>
              <a:gd name="connsiteX7" fmla="*/ 0 w 5472111"/>
              <a:gd name="connsiteY7" fmla="*/ 0 h 2594707"/>
              <a:gd name="connsiteX8" fmla="*/ 0 w 5472111"/>
              <a:gd name="connsiteY8" fmla="*/ 0 h 2594707"/>
              <a:gd name="connsiteX0" fmla="*/ 0 w 5714276"/>
              <a:gd name="connsiteY0" fmla="*/ 0 h 2594707"/>
              <a:gd name="connsiteX1" fmla="*/ 5253559 w 5714276"/>
              <a:gd name="connsiteY1" fmla="*/ 0 h 2594707"/>
              <a:gd name="connsiteX2" fmla="*/ 5472111 w 5714276"/>
              <a:gd name="connsiteY2" fmla="*/ 2594707 h 2594707"/>
              <a:gd name="connsiteX3" fmla="*/ 5472111 w 5714276"/>
              <a:gd name="connsiteY3" fmla="*/ 2594707 h 2594707"/>
              <a:gd name="connsiteX4" fmla="*/ 218552 w 5714276"/>
              <a:gd name="connsiteY4" fmla="*/ 2594707 h 2594707"/>
              <a:gd name="connsiteX5" fmla="*/ 0 w 5714276"/>
              <a:gd name="connsiteY5" fmla="*/ 2376155 h 2594707"/>
              <a:gd name="connsiteX6" fmla="*/ 0 w 5714276"/>
              <a:gd name="connsiteY6" fmla="*/ 0 h 2594707"/>
              <a:gd name="connsiteX7" fmla="*/ 0 w 5714276"/>
              <a:gd name="connsiteY7" fmla="*/ 0 h 2594707"/>
              <a:gd name="connsiteX0" fmla="*/ 0 w 5472111"/>
              <a:gd name="connsiteY0" fmla="*/ 0 h 2594707"/>
              <a:gd name="connsiteX1" fmla="*/ 5253559 w 5472111"/>
              <a:gd name="connsiteY1" fmla="*/ 0 h 2594707"/>
              <a:gd name="connsiteX2" fmla="*/ 5472111 w 5472111"/>
              <a:gd name="connsiteY2" fmla="*/ 2594707 h 2594707"/>
              <a:gd name="connsiteX3" fmla="*/ 5472111 w 5472111"/>
              <a:gd name="connsiteY3" fmla="*/ 2594707 h 2594707"/>
              <a:gd name="connsiteX4" fmla="*/ 218552 w 5472111"/>
              <a:gd name="connsiteY4" fmla="*/ 2594707 h 2594707"/>
              <a:gd name="connsiteX5" fmla="*/ 0 w 5472111"/>
              <a:gd name="connsiteY5" fmla="*/ 2376155 h 2594707"/>
              <a:gd name="connsiteX6" fmla="*/ 0 w 5472111"/>
              <a:gd name="connsiteY6" fmla="*/ 0 h 2594707"/>
              <a:gd name="connsiteX7" fmla="*/ 0 w 5472111"/>
              <a:gd name="connsiteY7" fmla="*/ 0 h 2594707"/>
              <a:gd name="connsiteX0" fmla="*/ 0 w 5472634"/>
              <a:gd name="connsiteY0" fmla="*/ 0 h 2594707"/>
              <a:gd name="connsiteX1" fmla="*/ 5472634 w 5472634"/>
              <a:gd name="connsiteY1" fmla="*/ 1905 h 2594707"/>
              <a:gd name="connsiteX2" fmla="*/ 5472111 w 5472634"/>
              <a:gd name="connsiteY2" fmla="*/ 2594707 h 2594707"/>
              <a:gd name="connsiteX3" fmla="*/ 5472111 w 5472634"/>
              <a:gd name="connsiteY3" fmla="*/ 2594707 h 2594707"/>
              <a:gd name="connsiteX4" fmla="*/ 218552 w 5472634"/>
              <a:gd name="connsiteY4" fmla="*/ 2594707 h 2594707"/>
              <a:gd name="connsiteX5" fmla="*/ 0 w 5472634"/>
              <a:gd name="connsiteY5" fmla="*/ 2376155 h 2594707"/>
              <a:gd name="connsiteX6" fmla="*/ 0 w 5472634"/>
              <a:gd name="connsiteY6" fmla="*/ 0 h 2594707"/>
              <a:gd name="connsiteX7" fmla="*/ 0 w 5472634"/>
              <a:gd name="connsiteY7" fmla="*/ 0 h 2594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72634" h="2594707">
                <a:moveTo>
                  <a:pt x="0" y="0"/>
                </a:moveTo>
                <a:lnTo>
                  <a:pt x="5472634" y="1905"/>
                </a:lnTo>
                <a:cubicBezTo>
                  <a:pt x="5472460" y="866172"/>
                  <a:pt x="5472285" y="1730440"/>
                  <a:pt x="5472111" y="2594707"/>
                </a:cubicBezTo>
                <a:lnTo>
                  <a:pt x="5472111" y="2594707"/>
                </a:lnTo>
                <a:lnTo>
                  <a:pt x="218552" y="2594707"/>
                </a:lnTo>
                <a:cubicBezTo>
                  <a:pt x="97849" y="2594707"/>
                  <a:pt x="0" y="2496858"/>
                  <a:pt x="0" y="2376155"/>
                </a:cubicBez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/>
            </a:lvl1pPr>
          </a:lstStyle>
          <a:p>
            <a:endParaRPr lang="nl-BE" dirty="0"/>
          </a:p>
        </p:txBody>
      </p:sp>
      <p:sp>
        <p:nvSpPr>
          <p:cNvPr id="38" name="Tijdelijke aanduiding voor afbeelding 37">
            <a:extLst>
              <a:ext uri="{FF2B5EF4-FFF2-40B4-BE49-F238E27FC236}">
                <a16:creationId xmlns:a16="http://schemas.microsoft.com/office/drawing/2014/main" id="{8F696107-BB5B-4FB9-9F43-1F365C3A425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23888" y="3643313"/>
            <a:ext cx="2595562" cy="2592387"/>
          </a:xfrm>
          <a:custGeom>
            <a:avLst/>
            <a:gdLst>
              <a:gd name="connsiteX0" fmla="*/ 0 w 2595562"/>
              <a:gd name="connsiteY0" fmla="*/ 0 h 2592387"/>
              <a:gd name="connsiteX1" fmla="*/ 2319525 w 2595562"/>
              <a:gd name="connsiteY1" fmla="*/ 0 h 2592387"/>
              <a:gd name="connsiteX2" fmla="*/ 2595562 w 2595562"/>
              <a:gd name="connsiteY2" fmla="*/ 276037 h 2592387"/>
              <a:gd name="connsiteX3" fmla="*/ 2595562 w 2595562"/>
              <a:gd name="connsiteY3" fmla="*/ 2592387 h 2592387"/>
              <a:gd name="connsiteX4" fmla="*/ 2595562 w 2595562"/>
              <a:gd name="connsiteY4" fmla="*/ 2592387 h 2592387"/>
              <a:gd name="connsiteX5" fmla="*/ 276037 w 2595562"/>
              <a:gd name="connsiteY5" fmla="*/ 2592387 h 2592387"/>
              <a:gd name="connsiteX6" fmla="*/ 0 w 2595562"/>
              <a:gd name="connsiteY6" fmla="*/ 2316350 h 2592387"/>
              <a:gd name="connsiteX7" fmla="*/ 0 w 2595562"/>
              <a:gd name="connsiteY7" fmla="*/ 0 h 2592387"/>
              <a:gd name="connsiteX8" fmla="*/ 0 w 2595562"/>
              <a:gd name="connsiteY8" fmla="*/ 0 h 2592387"/>
              <a:gd name="connsiteX0" fmla="*/ 0 w 2603937"/>
              <a:gd name="connsiteY0" fmla="*/ 0 h 2592387"/>
              <a:gd name="connsiteX1" fmla="*/ 2319525 w 2603937"/>
              <a:gd name="connsiteY1" fmla="*/ 0 h 2592387"/>
              <a:gd name="connsiteX2" fmla="*/ 2595562 w 2603937"/>
              <a:gd name="connsiteY2" fmla="*/ 2592387 h 2592387"/>
              <a:gd name="connsiteX3" fmla="*/ 2595562 w 2603937"/>
              <a:gd name="connsiteY3" fmla="*/ 2592387 h 2592387"/>
              <a:gd name="connsiteX4" fmla="*/ 276037 w 2603937"/>
              <a:gd name="connsiteY4" fmla="*/ 2592387 h 2592387"/>
              <a:gd name="connsiteX5" fmla="*/ 0 w 2603937"/>
              <a:gd name="connsiteY5" fmla="*/ 2316350 h 2592387"/>
              <a:gd name="connsiteX6" fmla="*/ 0 w 2603937"/>
              <a:gd name="connsiteY6" fmla="*/ 0 h 2592387"/>
              <a:gd name="connsiteX7" fmla="*/ 0 w 2603937"/>
              <a:gd name="connsiteY7" fmla="*/ 0 h 2592387"/>
              <a:gd name="connsiteX0" fmla="*/ 0 w 2595562"/>
              <a:gd name="connsiteY0" fmla="*/ 0 h 2592387"/>
              <a:gd name="connsiteX1" fmla="*/ 2319525 w 2595562"/>
              <a:gd name="connsiteY1" fmla="*/ 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0 h 2592387"/>
              <a:gd name="connsiteX0" fmla="*/ 0 w 2595562"/>
              <a:gd name="connsiteY0" fmla="*/ 0 h 2592387"/>
              <a:gd name="connsiteX1" fmla="*/ 2593845 w 2595562"/>
              <a:gd name="connsiteY1" fmla="*/ 381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0 h 2592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95562" h="2592387">
                <a:moveTo>
                  <a:pt x="0" y="0"/>
                </a:moveTo>
                <a:lnTo>
                  <a:pt x="2593845" y="3810"/>
                </a:lnTo>
                <a:cubicBezTo>
                  <a:pt x="2594417" y="866669"/>
                  <a:pt x="2594990" y="1729528"/>
                  <a:pt x="2595562" y="2592387"/>
                </a:cubicBezTo>
                <a:lnTo>
                  <a:pt x="2595562" y="2592387"/>
                </a:lnTo>
                <a:lnTo>
                  <a:pt x="276037" y="2592387"/>
                </a:lnTo>
                <a:cubicBezTo>
                  <a:pt x="123586" y="2592387"/>
                  <a:pt x="0" y="2468801"/>
                  <a:pt x="0" y="2316350"/>
                </a:cubicBez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/>
            </a:lvl1pPr>
          </a:lstStyle>
          <a:p>
            <a:endParaRPr lang="nl-BE" dirty="0"/>
          </a:p>
        </p:txBody>
      </p:sp>
      <p:sp>
        <p:nvSpPr>
          <p:cNvPr id="39" name="Tijdelijke aanduiding voor afbeelding 37">
            <a:extLst>
              <a:ext uri="{FF2B5EF4-FFF2-40B4-BE49-F238E27FC236}">
                <a16:creationId xmlns:a16="http://schemas.microsoft.com/office/drawing/2014/main" id="{AE33F2CC-4CBF-4E1B-AEAB-2827357B427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500438" y="3643312"/>
            <a:ext cx="2595562" cy="2592387"/>
          </a:xfrm>
          <a:custGeom>
            <a:avLst/>
            <a:gdLst>
              <a:gd name="connsiteX0" fmla="*/ 0 w 2595562"/>
              <a:gd name="connsiteY0" fmla="*/ 0 h 2592387"/>
              <a:gd name="connsiteX1" fmla="*/ 2319525 w 2595562"/>
              <a:gd name="connsiteY1" fmla="*/ 0 h 2592387"/>
              <a:gd name="connsiteX2" fmla="*/ 2595562 w 2595562"/>
              <a:gd name="connsiteY2" fmla="*/ 276037 h 2592387"/>
              <a:gd name="connsiteX3" fmla="*/ 2595562 w 2595562"/>
              <a:gd name="connsiteY3" fmla="*/ 2592387 h 2592387"/>
              <a:gd name="connsiteX4" fmla="*/ 2595562 w 2595562"/>
              <a:gd name="connsiteY4" fmla="*/ 2592387 h 2592387"/>
              <a:gd name="connsiteX5" fmla="*/ 276037 w 2595562"/>
              <a:gd name="connsiteY5" fmla="*/ 2592387 h 2592387"/>
              <a:gd name="connsiteX6" fmla="*/ 0 w 2595562"/>
              <a:gd name="connsiteY6" fmla="*/ 2316350 h 2592387"/>
              <a:gd name="connsiteX7" fmla="*/ 0 w 2595562"/>
              <a:gd name="connsiteY7" fmla="*/ 0 h 2592387"/>
              <a:gd name="connsiteX8" fmla="*/ 0 w 2595562"/>
              <a:gd name="connsiteY8" fmla="*/ 0 h 2592387"/>
              <a:gd name="connsiteX0" fmla="*/ 0 w 2603937"/>
              <a:gd name="connsiteY0" fmla="*/ 0 h 2592387"/>
              <a:gd name="connsiteX1" fmla="*/ 2319525 w 2603937"/>
              <a:gd name="connsiteY1" fmla="*/ 0 h 2592387"/>
              <a:gd name="connsiteX2" fmla="*/ 2595562 w 2603937"/>
              <a:gd name="connsiteY2" fmla="*/ 2592387 h 2592387"/>
              <a:gd name="connsiteX3" fmla="*/ 2595562 w 2603937"/>
              <a:gd name="connsiteY3" fmla="*/ 2592387 h 2592387"/>
              <a:gd name="connsiteX4" fmla="*/ 276037 w 2603937"/>
              <a:gd name="connsiteY4" fmla="*/ 2592387 h 2592387"/>
              <a:gd name="connsiteX5" fmla="*/ 0 w 2603937"/>
              <a:gd name="connsiteY5" fmla="*/ 2316350 h 2592387"/>
              <a:gd name="connsiteX6" fmla="*/ 0 w 2603937"/>
              <a:gd name="connsiteY6" fmla="*/ 0 h 2592387"/>
              <a:gd name="connsiteX7" fmla="*/ 0 w 2603937"/>
              <a:gd name="connsiteY7" fmla="*/ 0 h 2592387"/>
              <a:gd name="connsiteX0" fmla="*/ 0 w 2595562"/>
              <a:gd name="connsiteY0" fmla="*/ 0 h 2592387"/>
              <a:gd name="connsiteX1" fmla="*/ 2319525 w 2595562"/>
              <a:gd name="connsiteY1" fmla="*/ 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0 h 2592387"/>
              <a:gd name="connsiteX0" fmla="*/ 0 w 2595562"/>
              <a:gd name="connsiteY0" fmla="*/ 0 h 2592387"/>
              <a:gd name="connsiteX1" fmla="*/ 2593845 w 2595562"/>
              <a:gd name="connsiteY1" fmla="*/ 381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0 h 2592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95562" h="2592387">
                <a:moveTo>
                  <a:pt x="0" y="0"/>
                </a:moveTo>
                <a:lnTo>
                  <a:pt x="2593845" y="3810"/>
                </a:lnTo>
                <a:cubicBezTo>
                  <a:pt x="2594417" y="866669"/>
                  <a:pt x="2594990" y="1729528"/>
                  <a:pt x="2595562" y="2592387"/>
                </a:cubicBezTo>
                <a:lnTo>
                  <a:pt x="2595562" y="2592387"/>
                </a:lnTo>
                <a:lnTo>
                  <a:pt x="276037" y="2592387"/>
                </a:lnTo>
                <a:cubicBezTo>
                  <a:pt x="123586" y="2592387"/>
                  <a:pt x="0" y="2468801"/>
                  <a:pt x="0" y="2316350"/>
                </a:cubicBez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/>
            </a:lvl1pPr>
          </a:lstStyle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9587535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024">
          <p15:clr>
            <a:srgbClr val="FBAE40"/>
          </p15:clr>
        </p15:guide>
        <p15:guide id="2" orient="horz" pos="2296">
          <p15:clr>
            <a:srgbClr val="FBAE40"/>
          </p15:clr>
        </p15:guide>
        <p15:guide id="3" pos="3840">
          <p15:clr>
            <a:srgbClr val="FBAE40"/>
          </p15:clr>
        </p15:guide>
        <p15:guide id="4" pos="4044">
          <p15:clr>
            <a:srgbClr val="FBAE40"/>
          </p15:clr>
        </p15:guide>
        <p15:guide id="5" pos="2026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UAntwerpen_4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61B9851-093E-A241-B582-F0998CFFFE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7" name="Titel 4">
            <a:extLst>
              <a:ext uri="{FF2B5EF4-FFF2-40B4-BE49-F238E27FC236}">
                <a16:creationId xmlns:a16="http://schemas.microsoft.com/office/drawing/2014/main" id="{041CBA9C-BD5E-424C-93BC-60164869E1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22379" y="620713"/>
            <a:ext cx="5145734" cy="1812244"/>
          </a:xfrm>
        </p:spPr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 dirty="0"/>
              <a:t>Klik om stijl te bewerken</a:t>
            </a:r>
          </a:p>
        </p:txBody>
      </p:sp>
      <p:sp>
        <p:nvSpPr>
          <p:cNvPr id="8" name="Picture Placeholder 32">
            <a:extLst>
              <a:ext uri="{FF2B5EF4-FFF2-40B4-BE49-F238E27FC236}">
                <a16:creationId xmlns:a16="http://schemas.microsoft.com/office/drawing/2014/main" id="{5A60CE7B-6F94-47E9-B422-DD08E70AFF66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6420473" y="3214845"/>
            <a:ext cx="5147637" cy="3022443"/>
          </a:xfrm>
          <a:custGeom>
            <a:avLst/>
            <a:gdLst>
              <a:gd name="connsiteX0" fmla="*/ 0 w 5145732"/>
              <a:gd name="connsiteY0" fmla="*/ 0 h 5616575"/>
              <a:gd name="connsiteX1" fmla="*/ 5145732 w 5145732"/>
              <a:gd name="connsiteY1" fmla="*/ 0 h 5616575"/>
              <a:gd name="connsiteX2" fmla="*/ 5145732 w 5145732"/>
              <a:gd name="connsiteY2" fmla="*/ 5616575 h 5616575"/>
              <a:gd name="connsiteX3" fmla="*/ 253304 w 5145732"/>
              <a:gd name="connsiteY3" fmla="*/ 5616575 h 5616575"/>
              <a:gd name="connsiteX4" fmla="*/ 202263 w 5145732"/>
              <a:gd name="connsiteY4" fmla="*/ 5611430 h 5616575"/>
              <a:gd name="connsiteX5" fmla="*/ 0 w 5145732"/>
              <a:gd name="connsiteY5" fmla="*/ 5363262 h 5616575"/>
              <a:gd name="connsiteX0" fmla="*/ 0 w 5145732"/>
              <a:gd name="connsiteY0" fmla="*/ 0 h 5616575"/>
              <a:gd name="connsiteX1" fmla="*/ 5145732 w 5145732"/>
              <a:gd name="connsiteY1" fmla="*/ 1494263 h 5616575"/>
              <a:gd name="connsiteX2" fmla="*/ 5145732 w 5145732"/>
              <a:gd name="connsiteY2" fmla="*/ 5616575 h 5616575"/>
              <a:gd name="connsiteX3" fmla="*/ 253304 w 5145732"/>
              <a:gd name="connsiteY3" fmla="*/ 5616575 h 5616575"/>
              <a:gd name="connsiteX4" fmla="*/ 202263 w 5145732"/>
              <a:gd name="connsiteY4" fmla="*/ 5611430 h 5616575"/>
              <a:gd name="connsiteX5" fmla="*/ 0 w 5145732"/>
              <a:gd name="connsiteY5" fmla="*/ 5363262 h 5616575"/>
              <a:gd name="connsiteX6" fmla="*/ 0 w 5145732"/>
              <a:gd name="connsiteY6" fmla="*/ 0 h 5616575"/>
              <a:gd name="connsiteX0" fmla="*/ 0 w 5145732"/>
              <a:gd name="connsiteY0" fmla="*/ 0 h 5616575"/>
              <a:gd name="connsiteX1" fmla="*/ 5145732 w 5145732"/>
              <a:gd name="connsiteY1" fmla="*/ 1390445 h 5616575"/>
              <a:gd name="connsiteX2" fmla="*/ 5145732 w 5145732"/>
              <a:gd name="connsiteY2" fmla="*/ 5616575 h 5616575"/>
              <a:gd name="connsiteX3" fmla="*/ 253304 w 5145732"/>
              <a:gd name="connsiteY3" fmla="*/ 5616575 h 5616575"/>
              <a:gd name="connsiteX4" fmla="*/ 202263 w 5145732"/>
              <a:gd name="connsiteY4" fmla="*/ 5611430 h 5616575"/>
              <a:gd name="connsiteX5" fmla="*/ 0 w 5145732"/>
              <a:gd name="connsiteY5" fmla="*/ 5363262 h 5616575"/>
              <a:gd name="connsiteX6" fmla="*/ 0 w 5145732"/>
              <a:gd name="connsiteY6" fmla="*/ 0 h 5616575"/>
              <a:gd name="connsiteX0" fmla="*/ 0 w 5145732"/>
              <a:gd name="connsiteY0" fmla="*/ 142872 h 4226130"/>
              <a:gd name="connsiteX1" fmla="*/ 5145732 w 5145732"/>
              <a:gd name="connsiteY1" fmla="*/ 0 h 4226130"/>
              <a:gd name="connsiteX2" fmla="*/ 5145732 w 5145732"/>
              <a:gd name="connsiteY2" fmla="*/ 4226130 h 4226130"/>
              <a:gd name="connsiteX3" fmla="*/ 253304 w 5145732"/>
              <a:gd name="connsiteY3" fmla="*/ 4226130 h 4226130"/>
              <a:gd name="connsiteX4" fmla="*/ 202263 w 5145732"/>
              <a:gd name="connsiteY4" fmla="*/ 4220985 h 4226130"/>
              <a:gd name="connsiteX5" fmla="*/ 0 w 5145732"/>
              <a:gd name="connsiteY5" fmla="*/ 3972817 h 4226130"/>
              <a:gd name="connsiteX6" fmla="*/ 0 w 5145732"/>
              <a:gd name="connsiteY6" fmla="*/ 142872 h 4226130"/>
              <a:gd name="connsiteX0" fmla="*/ 0 w 5145732"/>
              <a:gd name="connsiteY0" fmla="*/ 0 h 4227006"/>
              <a:gd name="connsiteX1" fmla="*/ 5145732 w 5145732"/>
              <a:gd name="connsiteY1" fmla="*/ 876 h 4227006"/>
              <a:gd name="connsiteX2" fmla="*/ 5145732 w 5145732"/>
              <a:gd name="connsiteY2" fmla="*/ 4227006 h 4227006"/>
              <a:gd name="connsiteX3" fmla="*/ 253304 w 5145732"/>
              <a:gd name="connsiteY3" fmla="*/ 4227006 h 4227006"/>
              <a:gd name="connsiteX4" fmla="*/ 202263 w 5145732"/>
              <a:gd name="connsiteY4" fmla="*/ 4221861 h 4227006"/>
              <a:gd name="connsiteX5" fmla="*/ 0 w 5145732"/>
              <a:gd name="connsiteY5" fmla="*/ 3973693 h 4227006"/>
              <a:gd name="connsiteX6" fmla="*/ 0 w 5145732"/>
              <a:gd name="connsiteY6" fmla="*/ 0 h 4227006"/>
              <a:gd name="connsiteX0" fmla="*/ 0 w 5145732"/>
              <a:gd name="connsiteY0" fmla="*/ 1215603 h 4226130"/>
              <a:gd name="connsiteX1" fmla="*/ 5145732 w 5145732"/>
              <a:gd name="connsiteY1" fmla="*/ 0 h 4226130"/>
              <a:gd name="connsiteX2" fmla="*/ 5145732 w 5145732"/>
              <a:gd name="connsiteY2" fmla="*/ 4226130 h 4226130"/>
              <a:gd name="connsiteX3" fmla="*/ 253304 w 5145732"/>
              <a:gd name="connsiteY3" fmla="*/ 4226130 h 4226130"/>
              <a:gd name="connsiteX4" fmla="*/ 202263 w 5145732"/>
              <a:gd name="connsiteY4" fmla="*/ 4220985 h 4226130"/>
              <a:gd name="connsiteX5" fmla="*/ 0 w 5145732"/>
              <a:gd name="connsiteY5" fmla="*/ 3972817 h 4226130"/>
              <a:gd name="connsiteX6" fmla="*/ 0 w 5145732"/>
              <a:gd name="connsiteY6" fmla="*/ 1215603 h 4226130"/>
              <a:gd name="connsiteX0" fmla="*/ 0 w 5145732"/>
              <a:gd name="connsiteY0" fmla="*/ 0 h 3010527"/>
              <a:gd name="connsiteX1" fmla="*/ 5145732 w 5145732"/>
              <a:gd name="connsiteY1" fmla="*/ 9039 h 3010527"/>
              <a:gd name="connsiteX2" fmla="*/ 5145732 w 5145732"/>
              <a:gd name="connsiteY2" fmla="*/ 3010527 h 3010527"/>
              <a:gd name="connsiteX3" fmla="*/ 253304 w 5145732"/>
              <a:gd name="connsiteY3" fmla="*/ 3010527 h 3010527"/>
              <a:gd name="connsiteX4" fmla="*/ 202263 w 5145732"/>
              <a:gd name="connsiteY4" fmla="*/ 3005382 h 3010527"/>
              <a:gd name="connsiteX5" fmla="*/ 0 w 5145732"/>
              <a:gd name="connsiteY5" fmla="*/ 2757214 h 3010527"/>
              <a:gd name="connsiteX6" fmla="*/ 0 w 5145732"/>
              <a:gd name="connsiteY6" fmla="*/ 0 h 3010527"/>
              <a:gd name="connsiteX0" fmla="*/ 0 w 5147637"/>
              <a:gd name="connsiteY0" fmla="*/ 0 h 3021957"/>
              <a:gd name="connsiteX1" fmla="*/ 5147637 w 5147637"/>
              <a:gd name="connsiteY1" fmla="*/ 20469 h 3021957"/>
              <a:gd name="connsiteX2" fmla="*/ 5147637 w 5147637"/>
              <a:gd name="connsiteY2" fmla="*/ 3021957 h 3021957"/>
              <a:gd name="connsiteX3" fmla="*/ 255209 w 5147637"/>
              <a:gd name="connsiteY3" fmla="*/ 3021957 h 3021957"/>
              <a:gd name="connsiteX4" fmla="*/ 204168 w 5147637"/>
              <a:gd name="connsiteY4" fmla="*/ 3016812 h 3021957"/>
              <a:gd name="connsiteX5" fmla="*/ 1905 w 5147637"/>
              <a:gd name="connsiteY5" fmla="*/ 2768644 h 3021957"/>
              <a:gd name="connsiteX6" fmla="*/ 0 w 5147637"/>
              <a:gd name="connsiteY6" fmla="*/ 0 h 3021957"/>
              <a:gd name="connsiteX0" fmla="*/ 0 w 5147637"/>
              <a:gd name="connsiteY0" fmla="*/ 486 h 3022443"/>
              <a:gd name="connsiteX1" fmla="*/ 5145732 w 5147637"/>
              <a:gd name="connsiteY1" fmla="*/ 0 h 3022443"/>
              <a:gd name="connsiteX2" fmla="*/ 5147637 w 5147637"/>
              <a:gd name="connsiteY2" fmla="*/ 3022443 h 3022443"/>
              <a:gd name="connsiteX3" fmla="*/ 255209 w 5147637"/>
              <a:gd name="connsiteY3" fmla="*/ 3022443 h 3022443"/>
              <a:gd name="connsiteX4" fmla="*/ 204168 w 5147637"/>
              <a:gd name="connsiteY4" fmla="*/ 3017298 h 3022443"/>
              <a:gd name="connsiteX5" fmla="*/ 1905 w 5147637"/>
              <a:gd name="connsiteY5" fmla="*/ 2769130 h 3022443"/>
              <a:gd name="connsiteX6" fmla="*/ 0 w 5147637"/>
              <a:gd name="connsiteY6" fmla="*/ 486 h 3022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47637" h="3022443">
                <a:moveTo>
                  <a:pt x="0" y="486"/>
                </a:moveTo>
                <a:lnTo>
                  <a:pt x="5145732" y="0"/>
                </a:lnTo>
                <a:lnTo>
                  <a:pt x="5147637" y="3022443"/>
                </a:lnTo>
                <a:lnTo>
                  <a:pt x="255209" y="3022443"/>
                </a:lnTo>
                <a:lnTo>
                  <a:pt x="204168" y="3017298"/>
                </a:lnTo>
                <a:cubicBezTo>
                  <a:pt x="88737" y="2993677"/>
                  <a:pt x="1905" y="2891544"/>
                  <a:pt x="1905" y="2769130"/>
                </a:cubicBezTo>
                <a:lnTo>
                  <a:pt x="0" y="486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sz="3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BE" noProof="0" dirty="0"/>
              <a:t>Klik op het pictogram om een afbeelding toe te voegen</a:t>
            </a:r>
          </a:p>
        </p:txBody>
      </p:sp>
      <p:sp>
        <p:nvSpPr>
          <p:cNvPr id="38" name="Tijdelijke aanduiding voor afbeelding 37">
            <a:extLst>
              <a:ext uri="{FF2B5EF4-FFF2-40B4-BE49-F238E27FC236}">
                <a16:creationId xmlns:a16="http://schemas.microsoft.com/office/drawing/2014/main" id="{8F696107-BB5B-4FB9-9F43-1F365C3A425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23888" y="4076324"/>
            <a:ext cx="2595562" cy="2159376"/>
          </a:xfrm>
          <a:custGeom>
            <a:avLst/>
            <a:gdLst>
              <a:gd name="connsiteX0" fmla="*/ 0 w 2595562"/>
              <a:gd name="connsiteY0" fmla="*/ 0 h 2592387"/>
              <a:gd name="connsiteX1" fmla="*/ 2319525 w 2595562"/>
              <a:gd name="connsiteY1" fmla="*/ 0 h 2592387"/>
              <a:gd name="connsiteX2" fmla="*/ 2595562 w 2595562"/>
              <a:gd name="connsiteY2" fmla="*/ 276037 h 2592387"/>
              <a:gd name="connsiteX3" fmla="*/ 2595562 w 2595562"/>
              <a:gd name="connsiteY3" fmla="*/ 2592387 h 2592387"/>
              <a:gd name="connsiteX4" fmla="*/ 2595562 w 2595562"/>
              <a:gd name="connsiteY4" fmla="*/ 2592387 h 2592387"/>
              <a:gd name="connsiteX5" fmla="*/ 276037 w 2595562"/>
              <a:gd name="connsiteY5" fmla="*/ 2592387 h 2592387"/>
              <a:gd name="connsiteX6" fmla="*/ 0 w 2595562"/>
              <a:gd name="connsiteY6" fmla="*/ 2316350 h 2592387"/>
              <a:gd name="connsiteX7" fmla="*/ 0 w 2595562"/>
              <a:gd name="connsiteY7" fmla="*/ 0 h 2592387"/>
              <a:gd name="connsiteX8" fmla="*/ 0 w 2595562"/>
              <a:gd name="connsiteY8" fmla="*/ 0 h 2592387"/>
              <a:gd name="connsiteX0" fmla="*/ 0 w 2603937"/>
              <a:gd name="connsiteY0" fmla="*/ 0 h 2592387"/>
              <a:gd name="connsiteX1" fmla="*/ 2319525 w 2603937"/>
              <a:gd name="connsiteY1" fmla="*/ 0 h 2592387"/>
              <a:gd name="connsiteX2" fmla="*/ 2595562 w 2603937"/>
              <a:gd name="connsiteY2" fmla="*/ 2592387 h 2592387"/>
              <a:gd name="connsiteX3" fmla="*/ 2595562 w 2603937"/>
              <a:gd name="connsiteY3" fmla="*/ 2592387 h 2592387"/>
              <a:gd name="connsiteX4" fmla="*/ 276037 w 2603937"/>
              <a:gd name="connsiteY4" fmla="*/ 2592387 h 2592387"/>
              <a:gd name="connsiteX5" fmla="*/ 0 w 2603937"/>
              <a:gd name="connsiteY5" fmla="*/ 2316350 h 2592387"/>
              <a:gd name="connsiteX6" fmla="*/ 0 w 2603937"/>
              <a:gd name="connsiteY6" fmla="*/ 0 h 2592387"/>
              <a:gd name="connsiteX7" fmla="*/ 0 w 2603937"/>
              <a:gd name="connsiteY7" fmla="*/ 0 h 2592387"/>
              <a:gd name="connsiteX0" fmla="*/ 0 w 2595562"/>
              <a:gd name="connsiteY0" fmla="*/ 0 h 2592387"/>
              <a:gd name="connsiteX1" fmla="*/ 2319525 w 2595562"/>
              <a:gd name="connsiteY1" fmla="*/ 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0 h 2592387"/>
              <a:gd name="connsiteX0" fmla="*/ 0 w 2595562"/>
              <a:gd name="connsiteY0" fmla="*/ 0 h 2592387"/>
              <a:gd name="connsiteX1" fmla="*/ 2593845 w 2595562"/>
              <a:gd name="connsiteY1" fmla="*/ 381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0 h 2592387"/>
              <a:gd name="connsiteX0" fmla="*/ 0 w 2595562"/>
              <a:gd name="connsiteY0" fmla="*/ 0 h 2592387"/>
              <a:gd name="connsiteX1" fmla="*/ 2593845 w 2595562"/>
              <a:gd name="connsiteY1" fmla="*/ 381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0 h 2592387"/>
              <a:gd name="connsiteX0" fmla="*/ 0 w 2595562"/>
              <a:gd name="connsiteY0" fmla="*/ 436728 h 2592387"/>
              <a:gd name="connsiteX1" fmla="*/ 2593845 w 2595562"/>
              <a:gd name="connsiteY1" fmla="*/ 381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436728 h 2592387"/>
              <a:gd name="connsiteX0" fmla="*/ 0 w 2600706"/>
              <a:gd name="connsiteY0" fmla="*/ 436728 h 2592387"/>
              <a:gd name="connsiteX1" fmla="*/ 2600669 w 2600706"/>
              <a:gd name="connsiteY1" fmla="*/ 447362 h 2592387"/>
              <a:gd name="connsiteX2" fmla="*/ 2595562 w 2600706"/>
              <a:gd name="connsiteY2" fmla="*/ 2592387 h 2592387"/>
              <a:gd name="connsiteX3" fmla="*/ 2595562 w 2600706"/>
              <a:gd name="connsiteY3" fmla="*/ 2592387 h 2592387"/>
              <a:gd name="connsiteX4" fmla="*/ 276037 w 2600706"/>
              <a:gd name="connsiteY4" fmla="*/ 2592387 h 2592387"/>
              <a:gd name="connsiteX5" fmla="*/ 0 w 2600706"/>
              <a:gd name="connsiteY5" fmla="*/ 2316350 h 2592387"/>
              <a:gd name="connsiteX6" fmla="*/ 0 w 2600706"/>
              <a:gd name="connsiteY6" fmla="*/ 0 h 2592387"/>
              <a:gd name="connsiteX7" fmla="*/ 0 w 2600706"/>
              <a:gd name="connsiteY7" fmla="*/ 436728 h 2592387"/>
              <a:gd name="connsiteX0" fmla="*/ 0 w 2600706"/>
              <a:gd name="connsiteY0" fmla="*/ 0 h 2155659"/>
              <a:gd name="connsiteX1" fmla="*/ 2600669 w 2600706"/>
              <a:gd name="connsiteY1" fmla="*/ 10634 h 2155659"/>
              <a:gd name="connsiteX2" fmla="*/ 2595562 w 2600706"/>
              <a:gd name="connsiteY2" fmla="*/ 2155659 h 2155659"/>
              <a:gd name="connsiteX3" fmla="*/ 2595562 w 2600706"/>
              <a:gd name="connsiteY3" fmla="*/ 2155659 h 2155659"/>
              <a:gd name="connsiteX4" fmla="*/ 276037 w 2600706"/>
              <a:gd name="connsiteY4" fmla="*/ 2155659 h 2155659"/>
              <a:gd name="connsiteX5" fmla="*/ 0 w 2600706"/>
              <a:gd name="connsiteY5" fmla="*/ 1879622 h 2155659"/>
              <a:gd name="connsiteX6" fmla="*/ 0 w 2600706"/>
              <a:gd name="connsiteY6" fmla="*/ 0 h 2155659"/>
              <a:gd name="connsiteX0" fmla="*/ 51256 w 2600706"/>
              <a:gd name="connsiteY0" fmla="*/ 38571 h 2145025"/>
              <a:gd name="connsiteX1" fmla="*/ 2600669 w 2600706"/>
              <a:gd name="connsiteY1" fmla="*/ 0 h 2145025"/>
              <a:gd name="connsiteX2" fmla="*/ 2595562 w 2600706"/>
              <a:gd name="connsiteY2" fmla="*/ 2145025 h 2145025"/>
              <a:gd name="connsiteX3" fmla="*/ 2595562 w 2600706"/>
              <a:gd name="connsiteY3" fmla="*/ 2145025 h 2145025"/>
              <a:gd name="connsiteX4" fmla="*/ 276037 w 2600706"/>
              <a:gd name="connsiteY4" fmla="*/ 2145025 h 2145025"/>
              <a:gd name="connsiteX5" fmla="*/ 0 w 2600706"/>
              <a:gd name="connsiteY5" fmla="*/ 1868988 h 2145025"/>
              <a:gd name="connsiteX6" fmla="*/ 51256 w 2600706"/>
              <a:gd name="connsiteY6" fmla="*/ 38571 h 2145025"/>
              <a:gd name="connsiteX0" fmla="*/ 0 w 2600706"/>
              <a:gd name="connsiteY0" fmla="*/ 0 h 2157709"/>
              <a:gd name="connsiteX1" fmla="*/ 2600669 w 2600706"/>
              <a:gd name="connsiteY1" fmla="*/ 12684 h 2157709"/>
              <a:gd name="connsiteX2" fmla="*/ 2595562 w 2600706"/>
              <a:gd name="connsiteY2" fmla="*/ 2157709 h 2157709"/>
              <a:gd name="connsiteX3" fmla="*/ 2595562 w 2600706"/>
              <a:gd name="connsiteY3" fmla="*/ 2157709 h 2157709"/>
              <a:gd name="connsiteX4" fmla="*/ 276037 w 2600706"/>
              <a:gd name="connsiteY4" fmla="*/ 2157709 h 2157709"/>
              <a:gd name="connsiteX5" fmla="*/ 0 w 2600706"/>
              <a:gd name="connsiteY5" fmla="*/ 1881672 h 2157709"/>
              <a:gd name="connsiteX6" fmla="*/ 0 w 2600706"/>
              <a:gd name="connsiteY6" fmla="*/ 0 h 2157709"/>
              <a:gd name="connsiteX0" fmla="*/ 0 w 2595562"/>
              <a:gd name="connsiteY0" fmla="*/ 1667 h 2159376"/>
              <a:gd name="connsiteX1" fmla="*/ 2592468 w 2595562"/>
              <a:gd name="connsiteY1" fmla="*/ 0 h 2159376"/>
              <a:gd name="connsiteX2" fmla="*/ 2595562 w 2595562"/>
              <a:gd name="connsiteY2" fmla="*/ 2159376 h 2159376"/>
              <a:gd name="connsiteX3" fmla="*/ 2595562 w 2595562"/>
              <a:gd name="connsiteY3" fmla="*/ 2159376 h 2159376"/>
              <a:gd name="connsiteX4" fmla="*/ 276037 w 2595562"/>
              <a:gd name="connsiteY4" fmla="*/ 2159376 h 2159376"/>
              <a:gd name="connsiteX5" fmla="*/ 0 w 2595562"/>
              <a:gd name="connsiteY5" fmla="*/ 1883339 h 2159376"/>
              <a:gd name="connsiteX6" fmla="*/ 0 w 2595562"/>
              <a:gd name="connsiteY6" fmla="*/ 1667 h 2159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95562" h="2159376">
                <a:moveTo>
                  <a:pt x="0" y="1667"/>
                </a:moveTo>
                <a:lnTo>
                  <a:pt x="2592468" y="0"/>
                </a:lnTo>
                <a:cubicBezTo>
                  <a:pt x="2593040" y="862859"/>
                  <a:pt x="2594990" y="1296517"/>
                  <a:pt x="2595562" y="2159376"/>
                </a:cubicBezTo>
                <a:lnTo>
                  <a:pt x="2595562" y="2159376"/>
                </a:lnTo>
                <a:lnTo>
                  <a:pt x="276037" y="2159376"/>
                </a:lnTo>
                <a:cubicBezTo>
                  <a:pt x="123586" y="2159376"/>
                  <a:pt x="0" y="2035790"/>
                  <a:pt x="0" y="1883339"/>
                </a:cubicBezTo>
                <a:lnTo>
                  <a:pt x="0" y="1667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/>
            </a:lvl1pPr>
          </a:lstStyle>
          <a:p>
            <a:endParaRPr lang="nl-BE" dirty="0"/>
          </a:p>
        </p:txBody>
      </p:sp>
      <p:sp>
        <p:nvSpPr>
          <p:cNvPr id="11" name="Tijdelijke aanduiding voor tekst 3">
            <a:extLst>
              <a:ext uri="{FF2B5EF4-FFF2-40B4-BE49-F238E27FC236}">
                <a16:creationId xmlns:a16="http://schemas.microsoft.com/office/drawing/2014/main" id="{51B4BFFF-6272-489C-8A6A-BDF36BD2B4E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3888" y="3644901"/>
            <a:ext cx="2595562" cy="522288"/>
          </a:xfrm>
        </p:spPr>
        <p:txBody>
          <a:bodyPr lIns="0" tIns="0" rIns="0" bIns="0">
            <a:normAutofit/>
          </a:bodyPr>
          <a:lstStyle>
            <a:lvl1pPr algn="ctr">
              <a:defRPr sz="18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12" name="Tijdelijke aanduiding voor afbeelding 37">
            <a:extLst>
              <a:ext uri="{FF2B5EF4-FFF2-40B4-BE49-F238E27FC236}">
                <a16:creationId xmlns:a16="http://schemas.microsoft.com/office/drawing/2014/main" id="{E3259BF1-D1A7-4EB2-B2CA-340C0F5E2FD7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3500438" y="4077912"/>
            <a:ext cx="2595562" cy="2159376"/>
          </a:xfrm>
          <a:custGeom>
            <a:avLst/>
            <a:gdLst>
              <a:gd name="connsiteX0" fmla="*/ 0 w 2595562"/>
              <a:gd name="connsiteY0" fmla="*/ 0 h 2592387"/>
              <a:gd name="connsiteX1" fmla="*/ 2319525 w 2595562"/>
              <a:gd name="connsiteY1" fmla="*/ 0 h 2592387"/>
              <a:gd name="connsiteX2" fmla="*/ 2595562 w 2595562"/>
              <a:gd name="connsiteY2" fmla="*/ 276037 h 2592387"/>
              <a:gd name="connsiteX3" fmla="*/ 2595562 w 2595562"/>
              <a:gd name="connsiteY3" fmla="*/ 2592387 h 2592387"/>
              <a:gd name="connsiteX4" fmla="*/ 2595562 w 2595562"/>
              <a:gd name="connsiteY4" fmla="*/ 2592387 h 2592387"/>
              <a:gd name="connsiteX5" fmla="*/ 276037 w 2595562"/>
              <a:gd name="connsiteY5" fmla="*/ 2592387 h 2592387"/>
              <a:gd name="connsiteX6" fmla="*/ 0 w 2595562"/>
              <a:gd name="connsiteY6" fmla="*/ 2316350 h 2592387"/>
              <a:gd name="connsiteX7" fmla="*/ 0 w 2595562"/>
              <a:gd name="connsiteY7" fmla="*/ 0 h 2592387"/>
              <a:gd name="connsiteX8" fmla="*/ 0 w 2595562"/>
              <a:gd name="connsiteY8" fmla="*/ 0 h 2592387"/>
              <a:gd name="connsiteX0" fmla="*/ 0 w 2603937"/>
              <a:gd name="connsiteY0" fmla="*/ 0 h 2592387"/>
              <a:gd name="connsiteX1" fmla="*/ 2319525 w 2603937"/>
              <a:gd name="connsiteY1" fmla="*/ 0 h 2592387"/>
              <a:gd name="connsiteX2" fmla="*/ 2595562 w 2603937"/>
              <a:gd name="connsiteY2" fmla="*/ 2592387 h 2592387"/>
              <a:gd name="connsiteX3" fmla="*/ 2595562 w 2603937"/>
              <a:gd name="connsiteY3" fmla="*/ 2592387 h 2592387"/>
              <a:gd name="connsiteX4" fmla="*/ 276037 w 2603937"/>
              <a:gd name="connsiteY4" fmla="*/ 2592387 h 2592387"/>
              <a:gd name="connsiteX5" fmla="*/ 0 w 2603937"/>
              <a:gd name="connsiteY5" fmla="*/ 2316350 h 2592387"/>
              <a:gd name="connsiteX6" fmla="*/ 0 w 2603937"/>
              <a:gd name="connsiteY6" fmla="*/ 0 h 2592387"/>
              <a:gd name="connsiteX7" fmla="*/ 0 w 2603937"/>
              <a:gd name="connsiteY7" fmla="*/ 0 h 2592387"/>
              <a:gd name="connsiteX0" fmla="*/ 0 w 2595562"/>
              <a:gd name="connsiteY0" fmla="*/ 0 h 2592387"/>
              <a:gd name="connsiteX1" fmla="*/ 2319525 w 2595562"/>
              <a:gd name="connsiteY1" fmla="*/ 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0 h 2592387"/>
              <a:gd name="connsiteX0" fmla="*/ 0 w 2595562"/>
              <a:gd name="connsiteY0" fmla="*/ 0 h 2592387"/>
              <a:gd name="connsiteX1" fmla="*/ 2593845 w 2595562"/>
              <a:gd name="connsiteY1" fmla="*/ 381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0 h 2592387"/>
              <a:gd name="connsiteX0" fmla="*/ 0 w 2595562"/>
              <a:gd name="connsiteY0" fmla="*/ 0 h 2592387"/>
              <a:gd name="connsiteX1" fmla="*/ 2593845 w 2595562"/>
              <a:gd name="connsiteY1" fmla="*/ 381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0 h 2592387"/>
              <a:gd name="connsiteX0" fmla="*/ 0 w 2595562"/>
              <a:gd name="connsiteY0" fmla="*/ 436728 h 2592387"/>
              <a:gd name="connsiteX1" fmla="*/ 2593845 w 2595562"/>
              <a:gd name="connsiteY1" fmla="*/ 381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436728 h 2592387"/>
              <a:gd name="connsiteX0" fmla="*/ 0 w 2600706"/>
              <a:gd name="connsiteY0" fmla="*/ 436728 h 2592387"/>
              <a:gd name="connsiteX1" fmla="*/ 2600669 w 2600706"/>
              <a:gd name="connsiteY1" fmla="*/ 447362 h 2592387"/>
              <a:gd name="connsiteX2" fmla="*/ 2595562 w 2600706"/>
              <a:gd name="connsiteY2" fmla="*/ 2592387 h 2592387"/>
              <a:gd name="connsiteX3" fmla="*/ 2595562 w 2600706"/>
              <a:gd name="connsiteY3" fmla="*/ 2592387 h 2592387"/>
              <a:gd name="connsiteX4" fmla="*/ 276037 w 2600706"/>
              <a:gd name="connsiteY4" fmla="*/ 2592387 h 2592387"/>
              <a:gd name="connsiteX5" fmla="*/ 0 w 2600706"/>
              <a:gd name="connsiteY5" fmla="*/ 2316350 h 2592387"/>
              <a:gd name="connsiteX6" fmla="*/ 0 w 2600706"/>
              <a:gd name="connsiteY6" fmla="*/ 0 h 2592387"/>
              <a:gd name="connsiteX7" fmla="*/ 0 w 2600706"/>
              <a:gd name="connsiteY7" fmla="*/ 436728 h 2592387"/>
              <a:gd name="connsiteX0" fmla="*/ 0 w 2600706"/>
              <a:gd name="connsiteY0" fmla="*/ 0 h 2155659"/>
              <a:gd name="connsiteX1" fmla="*/ 2600669 w 2600706"/>
              <a:gd name="connsiteY1" fmla="*/ 10634 h 2155659"/>
              <a:gd name="connsiteX2" fmla="*/ 2595562 w 2600706"/>
              <a:gd name="connsiteY2" fmla="*/ 2155659 h 2155659"/>
              <a:gd name="connsiteX3" fmla="*/ 2595562 w 2600706"/>
              <a:gd name="connsiteY3" fmla="*/ 2155659 h 2155659"/>
              <a:gd name="connsiteX4" fmla="*/ 276037 w 2600706"/>
              <a:gd name="connsiteY4" fmla="*/ 2155659 h 2155659"/>
              <a:gd name="connsiteX5" fmla="*/ 0 w 2600706"/>
              <a:gd name="connsiteY5" fmla="*/ 1879622 h 2155659"/>
              <a:gd name="connsiteX6" fmla="*/ 0 w 2600706"/>
              <a:gd name="connsiteY6" fmla="*/ 0 h 2155659"/>
              <a:gd name="connsiteX0" fmla="*/ 51256 w 2600706"/>
              <a:gd name="connsiteY0" fmla="*/ 38571 h 2145025"/>
              <a:gd name="connsiteX1" fmla="*/ 2600669 w 2600706"/>
              <a:gd name="connsiteY1" fmla="*/ 0 h 2145025"/>
              <a:gd name="connsiteX2" fmla="*/ 2595562 w 2600706"/>
              <a:gd name="connsiteY2" fmla="*/ 2145025 h 2145025"/>
              <a:gd name="connsiteX3" fmla="*/ 2595562 w 2600706"/>
              <a:gd name="connsiteY3" fmla="*/ 2145025 h 2145025"/>
              <a:gd name="connsiteX4" fmla="*/ 276037 w 2600706"/>
              <a:gd name="connsiteY4" fmla="*/ 2145025 h 2145025"/>
              <a:gd name="connsiteX5" fmla="*/ 0 w 2600706"/>
              <a:gd name="connsiteY5" fmla="*/ 1868988 h 2145025"/>
              <a:gd name="connsiteX6" fmla="*/ 51256 w 2600706"/>
              <a:gd name="connsiteY6" fmla="*/ 38571 h 2145025"/>
              <a:gd name="connsiteX0" fmla="*/ 0 w 2600706"/>
              <a:gd name="connsiteY0" fmla="*/ 0 h 2157709"/>
              <a:gd name="connsiteX1" fmla="*/ 2600669 w 2600706"/>
              <a:gd name="connsiteY1" fmla="*/ 12684 h 2157709"/>
              <a:gd name="connsiteX2" fmla="*/ 2595562 w 2600706"/>
              <a:gd name="connsiteY2" fmla="*/ 2157709 h 2157709"/>
              <a:gd name="connsiteX3" fmla="*/ 2595562 w 2600706"/>
              <a:gd name="connsiteY3" fmla="*/ 2157709 h 2157709"/>
              <a:gd name="connsiteX4" fmla="*/ 276037 w 2600706"/>
              <a:gd name="connsiteY4" fmla="*/ 2157709 h 2157709"/>
              <a:gd name="connsiteX5" fmla="*/ 0 w 2600706"/>
              <a:gd name="connsiteY5" fmla="*/ 1881672 h 2157709"/>
              <a:gd name="connsiteX6" fmla="*/ 0 w 2600706"/>
              <a:gd name="connsiteY6" fmla="*/ 0 h 2157709"/>
              <a:gd name="connsiteX0" fmla="*/ 0 w 2595562"/>
              <a:gd name="connsiteY0" fmla="*/ 1667 h 2159376"/>
              <a:gd name="connsiteX1" fmla="*/ 2592468 w 2595562"/>
              <a:gd name="connsiteY1" fmla="*/ 0 h 2159376"/>
              <a:gd name="connsiteX2" fmla="*/ 2595562 w 2595562"/>
              <a:gd name="connsiteY2" fmla="*/ 2159376 h 2159376"/>
              <a:gd name="connsiteX3" fmla="*/ 2595562 w 2595562"/>
              <a:gd name="connsiteY3" fmla="*/ 2159376 h 2159376"/>
              <a:gd name="connsiteX4" fmla="*/ 276037 w 2595562"/>
              <a:gd name="connsiteY4" fmla="*/ 2159376 h 2159376"/>
              <a:gd name="connsiteX5" fmla="*/ 0 w 2595562"/>
              <a:gd name="connsiteY5" fmla="*/ 1883339 h 2159376"/>
              <a:gd name="connsiteX6" fmla="*/ 0 w 2595562"/>
              <a:gd name="connsiteY6" fmla="*/ 1667 h 2159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95562" h="2159376">
                <a:moveTo>
                  <a:pt x="0" y="1667"/>
                </a:moveTo>
                <a:lnTo>
                  <a:pt x="2592468" y="0"/>
                </a:lnTo>
                <a:cubicBezTo>
                  <a:pt x="2593040" y="862859"/>
                  <a:pt x="2594990" y="1296517"/>
                  <a:pt x="2595562" y="2159376"/>
                </a:cubicBezTo>
                <a:lnTo>
                  <a:pt x="2595562" y="2159376"/>
                </a:lnTo>
                <a:lnTo>
                  <a:pt x="276037" y="2159376"/>
                </a:lnTo>
                <a:cubicBezTo>
                  <a:pt x="123586" y="2159376"/>
                  <a:pt x="0" y="2035790"/>
                  <a:pt x="0" y="1883339"/>
                </a:cubicBezTo>
                <a:lnTo>
                  <a:pt x="0" y="1667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/>
            </a:lvl1pPr>
          </a:lstStyle>
          <a:p>
            <a:endParaRPr lang="nl-BE" dirty="0"/>
          </a:p>
        </p:txBody>
      </p:sp>
      <p:sp>
        <p:nvSpPr>
          <p:cNvPr id="13" name="Tijdelijke aanduiding voor tekst 3">
            <a:extLst>
              <a:ext uri="{FF2B5EF4-FFF2-40B4-BE49-F238E27FC236}">
                <a16:creationId xmlns:a16="http://schemas.microsoft.com/office/drawing/2014/main" id="{39A8451F-B961-479B-B12D-DB8D635F603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500438" y="3644901"/>
            <a:ext cx="2595562" cy="522288"/>
          </a:xfrm>
        </p:spPr>
        <p:txBody>
          <a:bodyPr lIns="0" tIns="0" rIns="0" bIns="0">
            <a:normAutofit/>
          </a:bodyPr>
          <a:lstStyle>
            <a:lvl1pPr algn="ctr">
              <a:defRPr sz="18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14" name="Tijdelijke aanduiding voor afbeelding 37">
            <a:extLst>
              <a:ext uri="{FF2B5EF4-FFF2-40B4-BE49-F238E27FC236}">
                <a16:creationId xmlns:a16="http://schemas.microsoft.com/office/drawing/2014/main" id="{051EE96D-264E-40F8-9CC7-D0D3395EE248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626682" y="1053724"/>
            <a:ext cx="2595562" cy="2159376"/>
          </a:xfrm>
          <a:custGeom>
            <a:avLst/>
            <a:gdLst>
              <a:gd name="connsiteX0" fmla="*/ 0 w 2595562"/>
              <a:gd name="connsiteY0" fmla="*/ 0 h 2592387"/>
              <a:gd name="connsiteX1" fmla="*/ 2319525 w 2595562"/>
              <a:gd name="connsiteY1" fmla="*/ 0 h 2592387"/>
              <a:gd name="connsiteX2" fmla="*/ 2595562 w 2595562"/>
              <a:gd name="connsiteY2" fmla="*/ 276037 h 2592387"/>
              <a:gd name="connsiteX3" fmla="*/ 2595562 w 2595562"/>
              <a:gd name="connsiteY3" fmla="*/ 2592387 h 2592387"/>
              <a:gd name="connsiteX4" fmla="*/ 2595562 w 2595562"/>
              <a:gd name="connsiteY4" fmla="*/ 2592387 h 2592387"/>
              <a:gd name="connsiteX5" fmla="*/ 276037 w 2595562"/>
              <a:gd name="connsiteY5" fmla="*/ 2592387 h 2592387"/>
              <a:gd name="connsiteX6" fmla="*/ 0 w 2595562"/>
              <a:gd name="connsiteY6" fmla="*/ 2316350 h 2592387"/>
              <a:gd name="connsiteX7" fmla="*/ 0 w 2595562"/>
              <a:gd name="connsiteY7" fmla="*/ 0 h 2592387"/>
              <a:gd name="connsiteX8" fmla="*/ 0 w 2595562"/>
              <a:gd name="connsiteY8" fmla="*/ 0 h 2592387"/>
              <a:gd name="connsiteX0" fmla="*/ 0 w 2603937"/>
              <a:gd name="connsiteY0" fmla="*/ 0 h 2592387"/>
              <a:gd name="connsiteX1" fmla="*/ 2319525 w 2603937"/>
              <a:gd name="connsiteY1" fmla="*/ 0 h 2592387"/>
              <a:gd name="connsiteX2" fmla="*/ 2595562 w 2603937"/>
              <a:gd name="connsiteY2" fmla="*/ 2592387 h 2592387"/>
              <a:gd name="connsiteX3" fmla="*/ 2595562 w 2603937"/>
              <a:gd name="connsiteY3" fmla="*/ 2592387 h 2592387"/>
              <a:gd name="connsiteX4" fmla="*/ 276037 w 2603937"/>
              <a:gd name="connsiteY4" fmla="*/ 2592387 h 2592387"/>
              <a:gd name="connsiteX5" fmla="*/ 0 w 2603937"/>
              <a:gd name="connsiteY5" fmla="*/ 2316350 h 2592387"/>
              <a:gd name="connsiteX6" fmla="*/ 0 w 2603937"/>
              <a:gd name="connsiteY6" fmla="*/ 0 h 2592387"/>
              <a:gd name="connsiteX7" fmla="*/ 0 w 2603937"/>
              <a:gd name="connsiteY7" fmla="*/ 0 h 2592387"/>
              <a:gd name="connsiteX0" fmla="*/ 0 w 2595562"/>
              <a:gd name="connsiteY0" fmla="*/ 0 h 2592387"/>
              <a:gd name="connsiteX1" fmla="*/ 2319525 w 2595562"/>
              <a:gd name="connsiteY1" fmla="*/ 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0 h 2592387"/>
              <a:gd name="connsiteX0" fmla="*/ 0 w 2595562"/>
              <a:gd name="connsiteY0" fmla="*/ 0 h 2592387"/>
              <a:gd name="connsiteX1" fmla="*/ 2593845 w 2595562"/>
              <a:gd name="connsiteY1" fmla="*/ 381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0 h 2592387"/>
              <a:gd name="connsiteX0" fmla="*/ 0 w 2595562"/>
              <a:gd name="connsiteY0" fmla="*/ 0 h 2592387"/>
              <a:gd name="connsiteX1" fmla="*/ 2593845 w 2595562"/>
              <a:gd name="connsiteY1" fmla="*/ 381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0 h 2592387"/>
              <a:gd name="connsiteX0" fmla="*/ 0 w 2595562"/>
              <a:gd name="connsiteY0" fmla="*/ 436728 h 2592387"/>
              <a:gd name="connsiteX1" fmla="*/ 2593845 w 2595562"/>
              <a:gd name="connsiteY1" fmla="*/ 381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436728 h 2592387"/>
              <a:gd name="connsiteX0" fmla="*/ 0 w 2600706"/>
              <a:gd name="connsiteY0" fmla="*/ 436728 h 2592387"/>
              <a:gd name="connsiteX1" fmla="*/ 2600669 w 2600706"/>
              <a:gd name="connsiteY1" fmla="*/ 447362 h 2592387"/>
              <a:gd name="connsiteX2" fmla="*/ 2595562 w 2600706"/>
              <a:gd name="connsiteY2" fmla="*/ 2592387 h 2592387"/>
              <a:gd name="connsiteX3" fmla="*/ 2595562 w 2600706"/>
              <a:gd name="connsiteY3" fmla="*/ 2592387 h 2592387"/>
              <a:gd name="connsiteX4" fmla="*/ 276037 w 2600706"/>
              <a:gd name="connsiteY4" fmla="*/ 2592387 h 2592387"/>
              <a:gd name="connsiteX5" fmla="*/ 0 w 2600706"/>
              <a:gd name="connsiteY5" fmla="*/ 2316350 h 2592387"/>
              <a:gd name="connsiteX6" fmla="*/ 0 w 2600706"/>
              <a:gd name="connsiteY6" fmla="*/ 0 h 2592387"/>
              <a:gd name="connsiteX7" fmla="*/ 0 w 2600706"/>
              <a:gd name="connsiteY7" fmla="*/ 436728 h 2592387"/>
              <a:gd name="connsiteX0" fmla="*/ 0 w 2600706"/>
              <a:gd name="connsiteY0" fmla="*/ 0 h 2155659"/>
              <a:gd name="connsiteX1" fmla="*/ 2600669 w 2600706"/>
              <a:gd name="connsiteY1" fmla="*/ 10634 h 2155659"/>
              <a:gd name="connsiteX2" fmla="*/ 2595562 w 2600706"/>
              <a:gd name="connsiteY2" fmla="*/ 2155659 h 2155659"/>
              <a:gd name="connsiteX3" fmla="*/ 2595562 w 2600706"/>
              <a:gd name="connsiteY3" fmla="*/ 2155659 h 2155659"/>
              <a:gd name="connsiteX4" fmla="*/ 276037 w 2600706"/>
              <a:gd name="connsiteY4" fmla="*/ 2155659 h 2155659"/>
              <a:gd name="connsiteX5" fmla="*/ 0 w 2600706"/>
              <a:gd name="connsiteY5" fmla="*/ 1879622 h 2155659"/>
              <a:gd name="connsiteX6" fmla="*/ 0 w 2600706"/>
              <a:gd name="connsiteY6" fmla="*/ 0 h 2155659"/>
              <a:gd name="connsiteX0" fmla="*/ 51256 w 2600706"/>
              <a:gd name="connsiteY0" fmla="*/ 38571 h 2145025"/>
              <a:gd name="connsiteX1" fmla="*/ 2600669 w 2600706"/>
              <a:gd name="connsiteY1" fmla="*/ 0 h 2145025"/>
              <a:gd name="connsiteX2" fmla="*/ 2595562 w 2600706"/>
              <a:gd name="connsiteY2" fmla="*/ 2145025 h 2145025"/>
              <a:gd name="connsiteX3" fmla="*/ 2595562 w 2600706"/>
              <a:gd name="connsiteY3" fmla="*/ 2145025 h 2145025"/>
              <a:gd name="connsiteX4" fmla="*/ 276037 w 2600706"/>
              <a:gd name="connsiteY4" fmla="*/ 2145025 h 2145025"/>
              <a:gd name="connsiteX5" fmla="*/ 0 w 2600706"/>
              <a:gd name="connsiteY5" fmla="*/ 1868988 h 2145025"/>
              <a:gd name="connsiteX6" fmla="*/ 51256 w 2600706"/>
              <a:gd name="connsiteY6" fmla="*/ 38571 h 2145025"/>
              <a:gd name="connsiteX0" fmla="*/ 0 w 2600706"/>
              <a:gd name="connsiteY0" fmla="*/ 0 h 2157709"/>
              <a:gd name="connsiteX1" fmla="*/ 2600669 w 2600706"/>
              <a:gd name="connsiteY1" fmla="*/ 12684 h 2157709"/>
              <a:gd name="connsiteX2" fmla="*/ 2595562 w 2600706"/>
              <a:gd name="connsiteY2" fmla="*/ 2157709 h 2157709"/>
              <a:gd name="connsiteX3" fmla="*/ 2595562 w 2600706"/>
              <a:gd name="connsiteY3" fmla="*/ 2157709 h 2157709"/>
              <a:gd name="connsiteX4" fmla="*/ 276037 w 2600706"/>
              <a:gd name="connsiteY4" fmla="*/ 2157709 h 2157709"/>
              <a:gd name="connsiteX5" fmla="*/ 0 w 2600706"/>
              <a:gd name="connsiteY5" fmla="*/ 1881672 h 2157709"/>
              <a:gd name="connsiteX6" fmla="*/ 0 w 2600706"/>
              <a:gd name="connsiteY6" fmla="*/ 0 h 2157709"/>
              <a:gd name="connsiteX0" fmla="*/ 0 w 2595562"/>
              <a:gd name="connsiteY0" fmla="*/ 1667 h 2159376"/>
              <a:gd name="connsiteX1" fmla="*/ 2592468 w 2595562"/>
              <a:gd name="connsiteY1" fmla="*/ 0 h 2159376"/>
              <a:gd name="connsiteX2" fmla="*/ 2595562 w 2595562"/>
              <a:gd name="connsiteY2" fmla="*/ 2159376 h 2159376"/>
              <a:gd name="connsiteX3" fmla="*/ 2595562 w 2595562"/>
              <a:gd name="connsiteY3" fmla="*/ 2159376 h 2159376"/>
              <a:gd name="connsiteX4" fmla="*/ 276037 w 2595562"/>
              <a:gd name="connsiteY4" fmla="*/ 2159376 h 2159376"/>
              <a:gd name="connsiteX5" fmla="*/ 0 w 2595562"/>
              <a:gd name="connsiteY5" fmla="*/ 1883339 h 2159376"/>
              <a:gd name="connsiteX6" fmla="*/ 0 w 2595562"/>
              <a:gd name="connsiteY6" fmla="*/ 1667 h 2159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95562" h="2159376">
                <a:moveTo>
                  <a:pt x="0" y="1667"/>
                </a:moveTo>
                <a:lnTo>
                  <a:pt x="2592468" y="0"/>
                </a:lnTo>
                <a:cubicBezTo>
                  <a:pt x="2593040" y="862859"/>
                  <a:pt x="2594990" y="1296517"/>
                  <a:pt x="2595562" y="2159376"/>
                </a:cubicBezTo>
                <a:lnTo>
                  <a:pt x="2595562" y="2159376"/>
                </a:lnTo>
                <a:lnTo>
                  <a:pt x="276037" y="2159376"/>
                </a:lnTo>
                <a:cubicBezTo>
                  <a:pt x="123586" y="2159376"/>
                  <a:pt x="0" y="2035790"/>
                  <a:pt x="0" y="1883339"/>
                </a:cubicBezTo>
                <a:lnTo>
                  <a:pt x="0" y="1667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/>
            </a:lvl1pPr>
          </a:lstStyle>
          <a:p>
            <a:endParaRPr lang="nl-BE" dirty="0"/>
          </a:p>
        </p:txBody>
      </p:sp>
      <p:sp>
        <p:nvSpPr>
          <p:cNvPr id="15" name="Tijdelijke aanduiding voor tekst 3">
            <a:extLst>
              <a:ext uri="{FF2B5EF4-FFF2-40B4-BE49-F238E27FC236}">
                <a16:creationId xmlns:a16="http://schemas.microsoft.com/office/drawing/2014/main" id="{6B188E9A-A8C1-490B-9AEE-933FC096AAD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26682" y="620713"/>
            <a:ext cx="2595562" cy="522288"/>
          </a:xfrm>
        </p:spPr>
        <p:txBody>
          <a:bodyPr lIns="0" tIns="0" rIns="0" bIns="0">
            <a:normAutofit/>
          </a:bodyPr>
          <a:lstStyle>
            <a:lvl1pPr algn="ctr">
              <a:defRPr sz="18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16" name="Tijdelijke aanduiding voor afbeelding 37">
            <a:extLst>
              <a:ext uri="{FF2B5EF4-FFF2-40B4-BE49-F238E27FC236}">
                <a16:creationId xmlns:a16="http://schemas.microsoft.com/office/drawing/2014/main" id="{467829A3-421C-4DFE-8291-35B745ABDBA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3500438" y="1053724"/>
            <a:ext cx="2595562" cy="2159376"/>
          </a:xfrm>
          <a:custGeom>
            <a:avLst/>
            <a:gdLst>
              <a:gd name="connsiteX0" fmla="*/ 0 w 2595562"/>
              <a:gd name="connsiteY0" fmla="*/ 0 h 2592387"/>
              <a:gd name="connsiteX1" fmla="*/ 2319525 w 2595562"/>
              <a:gd name="connsiteY1" fmla="*/ 0 h 2592387"/>
              <a:gd name="connsiteX2" fmla="*/ 2595562 w 2595562"/>
              <a:gd name="connsiteY2" fmla="*/ 276037 h 2592387"/>
              <a:gd name="connsiteX3" fmla="*/ 2595562 w 2595562"/>
              <a:gd name="connsiteY3" fmla="*/ 2592387 h 2592387"/>
              <a:gd name="connsiteX4" fmla="*/ 2595562 w 2595562"/>
              <a:gd name="connsiteY4" fmla="*/ 2592387 h 2592387"/>
              <a:gd name="connsiteX5" fmla="*/ 276037 w 2595562"/>
              <a:gd name="connsiteY5" fmla="*/ 2592387 h 2592387"/>
              <a:gd name="connsiteX6" fmla="*/ 0 w 2595562"/>
              <a:gd name="connsiteY6" fmla="*/ 2316350 h 2592387"/>
              <a:gd name="connsiteX7" fmla="*/ 0 w 2595562"/>
              <a:gd name="connsiteY7" fmla="*/ 0 h 2592387"/>
              <a:gd name="connsiteX8" fmla="*/ 0 w 2595562"/>
              <a:gd name="connsiteY8" fmla="*/ 0 h 2592387"/>
              <a:gd name="connsiteX0" fmla="*/ 0 w 2603937"/>
              <a:gd name="connsiteY0" fmla="*/ 0 h 2592387"/>
              <a:gd name="connsiteX1" fmla="*/ 2319525 w 2603937"/>
              <a:gd name="connsiteY1" fmla="*/ 0 h 2592387"/>
              <a:gd name="connsiteX2" fmla="*/ 2595562 w 2603937"/>
              <a:gd name="connsiteY2" fmla="*/ 2592387 h 2592387"/>
              <a:gd name="connsiteX3" fmla="*/ 2595562 w 2603937"/>
              <a:gd name="connsiteY3" fmla="*/ 2592387 h 2592387"/>
              <a:gd name="connsiteX4" fmla="*/ 276037 w 2603937"/>
              <a:gd name="connsiteY4" fmla="*/ 2592387 h 2592387"/>
              <a:gd name="connsiteX5" fmla="*/ 0 w 2603937"/>
              <a:gd name="connsiteY5" fmla="*/ 2316350 h 2592387"/>
              <a:gd name="connsiteX6" fmla="*/ 0 w 2603937"/>
              <a:gd name="connsiteY6" fmla="*/ 0 h 2592387"/>
              <a:gd name="connsiteX7" fmla="*/ 0 w 2603937"/>
              <a:gd name="connsiteY7" fmla="*/ 0 h 2592387"/>
              <a:gd name="connsiteX0" fmla="*/ 0 w 2595562"/>
              <a:gd name="connsiteY0" fmla="*/ 0 h 2592387"/>
              <a:gd name="connsiteX1" fmla="*/ 2319525 w 2595562"/>
              <a:gd name="connsiteY1" fmla="*/ 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0 h 2592387"/>
              <a:gd name="connsiteX0" fmla="*/ 0 w 2595562"/>
              <a:gd name="connsiteY0" fmla="*/ 0 h 2592387"/>
              <a:gd name="connsiteX1" fmla="*/ 2593845 w 2595562"/>
              <a:gd name="connsiteY1" fmla="*/ 381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0 h 2592387"/>
              <a:gd name="connsiteX0" fmla="*/ 0 w 2595562"/>
              <a:gd name="connsiteY0" fmla="*/ 0 h 2592387"/>
              <a:gd name="connsiteX1" fmla="*/ 2593845 w 2595562"/>
              <a:gd name="connsiteY1" fmla="*/ 381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0 h 2592387"/>
              <a:gd name="connsiteX0" fmla="*/ 0 w 2595562"/>
              <a:gd name="connsiteY0" fmla="*/ 436728 h 2592387"/>
              <a:gd name="connsiteX1" fmla="*/ 2593845 w 2595562"/>
              <a:gd name="connsiteY1" fmla="*/ 381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436728 h 2592387"/>
              <a:gd name="connsiteX0" fmla="*/ 0 w 2600706"/>
              <a:gd name="connsiteY0" fmla="*/ 436728 h 2592387"/>
              <a:gd name="connsiteX1" fmla="*/ 2600669 w 2600706"/>
              <a:gd name="connsiteY1" fmla="*/ 447362 h 2592387"/>
              <a:gd name="connsiteX2" fmla="*/ 2595562 w 2600706"/>
              <a:gd name="connsiteY2" fmla="*/ 2592387 h 2592387"/>
              <a:gd name="connsiteX3" fmla="*/ 2595562 w 2600706"/>
              <a:gd name="connsiteY3" fmla="*/ 2592387 h 2592387"/>
              <a:gd name="connsiteX4" fmla="*/ 276037 w 2600706"/>
              <a:gd name="connsiteY4" fmla="*/ 2592387 h 2592387"/>
              <a:gd name="connsiteX5" fmla="*/ 0 w 2600706"/>
              <a:gd name="connsiteY5" fmla="*/ 2316350 h 2592387"/>
              <a:gd name="connsiteX6" fmla="*/ 0 w 2600706"/>
              <a:gd name="connsiteY6" fmla="*/ 0 h 2592387"/>
              <a:gd name="connsiteX7" fmla="*/ 0 w 2600706"/>
              <a:gd name="connsiteY7" fmla="*/ 436728 h 2592387"/>
              <a:gd name="connsiteX0" fmla="*/ 0 w 2600706"/>
              <a:gd name="connsiteY0" fmla="*/ 0 h 2155659"/>
              <a:gd name="connsiteX1" fmla="*/ 2600669 w 2600706"/>
              <a:gd name="connsiteY1" fmla="*/ 10634 h 2155659"/>
              <a:gd name="connsiteX2" fmla="*/ 2595562 w 2600706"/>
              <a:gd name="connsiteY2" fmla="*/ 2155659 h 2155659"/>
              <a:gd name="connsiteX3" fmla="*/ 2595562 w 2600706"/>
              <a:gd name="connsiteY3" fmla="*/ 2155659 h 2155659"/>
              <a:gd name="connsiteX4" fmla="*/ 276037 w 2600706"/>
              <a:gd name="connsiteY4" fmla="*/ 2155659 h 2155659"/>
              <a:gd name="connsiteX5" fmla="*/ 0 w 2600706"/>
              <a:gd name="connsiteY5" fmla="*/ 1879622 h 2155659"/>
              <a:gd name="connsiteX6" fmla="*/ 0 w 2600706"/>
              <a:gd name="connsiteY6" fmla="*/ 0 h 2155659"/>
              <a:gd name="connsiteX0" fmla="*/ 51256 w 2600706"/>
              <a:gd name="connsiteY0" fmla="*/ 38571 h 2145025"/>
              <a:gd name="connsiteX1" fmla="*/ 2600669 w 2600706"/>
              <a:gd name="connsiteY1" fmla="*/ 0 h 2145025"/>
              <a:gd name="connsiteX2" fmla="*/ 2595562 w 2600706"/>
              <a:gd name="connsiteY2" fmla="*/ 2145025 h 2145025"/>
              <a:gd name="connsiteX3" fmla="*/ 2595562 w 2600706"/>
              <a:gd name="connsiteY3" fmla="*/ 2145025 h 2145025"/>
              <a:gd name="connsiteX4" fmla="*/ 276037 w 2600706"/>
              <a:gd name="connsiteY4" fmla="*/ 2145025 h 2145025"/>
              <a:gd name="connsiteX5" fmla="*/ 0 w 2600706"/>
              <a:gd name="connsiteY5" fmla="*/ 1868988 h 2145025"/>
              <a:gd name="connsiteX6" fmla="*/ 51256 w 2600706"/>
              <a:gd name="connsiteY6" fmla="*/ 38571 h 2145025"/>
              <a:gd name="connsiteX0" fmla="*/ 0 w 2600706"/>
              <a:gd name="connsiteY0" fmla="*/ 0 h 2157709"/>
              <a:gd name="connsiteX1" fmla="*/ 2600669 w 2600706"/>
              <a:gd name="connsiteY1" fmla="*/ 12684 h 2157709"/>
              <a:gd name="connsiteX2" fmla="*/ 2595562 w 2600706"/>
              <a:gd name="connsiteY2" fmla="*/ 2157709 h 2157709"/>
              <a:gd name="connsiteX3" fmla="*/ 2595562 w 2600706"/>
              <a:gd name="connsiteY3" fmla="*/ 2157709 h 2157709"/>
              <a:gd name="connsiteX4" fmla="*/ 276037 w 2600706"/>
              <a:gd name="connsiteY4" fmla="*/ 2157709 h 2157709"/>
              <a:gd name="connsiteX5" fmla="*/ 0 w 2600706"/>
              <a:gd name="connsiteY5" fmla="*/ 1881672 h 2157709"/>
              <a:gd name="connsiteX6" fmla="*/ 0 w 2600706"/>
              <a:gd name="connsiteY6" fmla="*/ 0 h 2157709"/>
              <a:gd name="connsiteX0" fmla="*/ 0 w 2595562"/>
              <a:gd name="connsiteY0" fmla="*/ 1667 h 2159376"/>
              <a:gd name="connsiteX1" fmla="*/ 2592468 w 2595562"/>
              <a:gd name="connsiteY1" fmla="*/ 0 h 2159376"/>
              <a:gd name="connsiteX2" fmla="*/ 2595562 w 2595562"/>
              <a:gd name="connsiteY2" fmla="*/ 2159376 h 2159376"/>
              <a:gd name="connsiteX3" fmla="*/ 2595562 w 2595562"/>
              <a:gd name="connsiteY3" fmla="*/ 2159376 h 2159376"/>
              <a:gd name="connsiteX4" fmla="*/ 276037 w 2595562"/>
              <a:gd name="connsiteY4" fmla="*/ 2159376 h 2159376"/>
              <a:gd name="connsiteX5" fmla="*/ 0 w 2595562"/>
              <a:gd name="connsiteY5" fmla="*/ 1883339 h 2159376"/>
              <a:gd name="connsiteX6" fmla="*/ 0 w 2595562"/>
              <a:gd name="connsiteY6" fmla="*/ 1667 h 2159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95562" h="2159376">
                <a:moveTo>
                  <a:pt x="0" y="1667"/>
                </a:moveTo>
                <a:lnTo>
                  <a:pt x="2592468" y="0"/>
                </a:lnTo>
                <a:cubicBezTo>
                  <a:pt x="2593040" y="862859"/>
                  <a:pt x="2594990" y="1296517"/>
                  <a:pt x="2595562" y="2159376"/>
                </a:cubicBezTo>
                <a:lnTo>
                  <a:pt x="2595562" y="2159376"/>
                </a:lnTo>
                <a:lnTo>
                  <a:pt x="276037" y="2159376"/>
                </a:lnTo>
                <a:cubicBezTo>
                  <a:pt x="123586" y="2159376"/>
                  <a:pt x="0" y="2035790"/>
                  <a:pt x="0" y="1883339"/>
                </a:cubicBezTo>
                <a:lnTo>
                  <a:pt x="0" y="1667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/>
            </a:lvl1pPr>
          </a:lstStyle>
          <a:p>
            <a:endParaRPr lang="nl-BE" dirty="0"/>
          </a:p>
        </p:txBody>
      </p:sp>
      <p:sp>
        <p:nvSpPr>
          <p:cNvPr id="17" name="Tijdelijke aanduiding voor tekst 3">
            <a:extLst>
              <a:ext uri="{FF2B5EF4-FFF2-40B4-BE49-F238E27FC236}">
                <a16:creationId xmlns:a16="http://schemas.microsoft.com/office/drawing/2014/main" id="{D78B466F-F2DC-4CA2-A3FD-576D3AC1BA5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500438" y="620713"/>
            <a:ext cx="2595562" cy="522288"/>
          </a:xfrm>
        </p:spPr>
        <p:txBody>
          <a:bodyPr lIns="0" tIns="0" rIns="0" bIns="0">
            <a:normAutofit/>
          </a:bodyPr>
          <a:lstStyle>
            <a:lvl1pPr algn="ctr">
              <a:defRPr sz="18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18" name="Tijdelijke aanduiding voor tekst 3">
            <a:extLst>
              <a:ext uri="{FF2B5EF4-FFF2-40B4-BE49-F238E27FC236}">
                <a16:creationId xmlns:a16="http://schemas.microsoft.com/office/drawing/2014/main" id="{E199591A-4F70-4C88-9FD8-7D7CD6CAC2B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437782" y="2690812"/>
            <a:ext cx="5127535" cy="522288"/>
          </a:xfrm>
        </p:spPr>
        <p:txBody>
          <a:bodyPr lIns="0" tIns="0" rIns="0" bIns="0">
            <a:normAutofit/>
          </a:bodyPr>
          <a:lstStyle>
            <a:lvl1pPr algn="ctr">
              <a:defRPr sz="18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4464160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024">
          <p15:clr>
            <a:srgbClr val="FBAE40"/>
          </p15:clr>
        </p15:guide>
        <p15:guide id="2" orient="horz" pos="2296">
          <p15:clr>
            <a:srgbClr val="FBAE40"/>
          </p15:clr>
        </p15:guide>
        <p15:guide id="3" pos="3840">
          <p15:clr>
            <a:srgbClr val="FBAE40"/>
          </p15:clr>
        </p15:guide>
        <p15:guide id="4" pos="4044">
          <p15:clr>
            <a:srgbClr val="FBAE40"/>
          </p15:clr>
        </p15:guide>
        <p15:guide id="5" pos="2026">
          <p15:clr>
            <a:srgbClr val="FBAE40"/>
          </p15:clr>
        </p15:guide>
        <p15:guide id="6" orient="horz" pos="2568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Antwerpen_3beeld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A3DA42F-3FB6-ED4E-BB67-A10574D209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9" name="Tijdelijke aanduiding voor tekst 3">
            <a:extLst>
              <a:ext uri="{FF2B5EF4-FFF2-40B4-BE49-F238E27FC236}">
                <a16:creationId xmlns:a16="http://schemas.microsoft.com/office/drawing/2014/main" id="{999ECC60-AB72-8647-A135-FB0CF980826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44461" y="5697210"/>
            <a:ext cx="3435526" cy="522288"/>
          </a:xfrm>
        </p:spPr>
        <p:txBody>
          <a:bodyPr lIns="0" tIns="0" rIns="0" bIns="0">
            <a:normAutofit/>
          </a:bodyPr>
          <a:lstStyle>
            <a:lvl1pPr algn="ctr"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11" name="Picture Placeholder 18">
            <a:extLst>
              <a:ext uri="{FF2B5EF4-FFF2-40B4-BE49-F238E27FC236}">
                <a16:creationId xmlns:a16="http://schemas.microsoft.com/office/drawing/2014/main" id="{9EEB3BC6-5818-4244-A78C-1A7B9F04BE5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23888" y="3430600"/>
            <a:ext cx="3447151" cy="2164080"/>
          </a:xfrm>
          <a:custGeom>
            <a:avLst/>
            <a:gdLst>
              <a:gd name="connsiteX0" fmla="*/ 0 w 3447151"/>
              <a:gd name="connsiteY0" fmla="*/ 0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  <a:gd name="connsiteX0" fmla="*/ 0 w 3447151"/>
              <a:gd name="connsiteY0" fmla="*/ 293133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  <a:gd name="connsiteX6" fmla="*/ 0 w 3447151"/>
              <a:gd name="connsiteY6" fmla="*/ 293133 h 2445472"/>
              <a:gd name="connsiteX0" fmla="*/ 0 w 3447151"/>
              <a:gd name="connsiteY0" fmla="*/ 283618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  <a:gd name="connsiteX6" fmla="*/ 0 w 3447151"/>
              <a:gd name="connsiteY6" fmla="*/ 283618 h 2445472"/>
              <a:gd name="connsiteX0" fmla="*/ 0 w 3447151"/>
              <a:gd name="connsiteY0" fmla="*/ 57 h 2161911"/>
              <a:gd name="connsiteX1" fmla="*/ 3447151 w 3447151"/>
              <a:gd name="connsiteY1" fmla="*/ 0 h 2161911"/>
              <a:gd name="connsiteX2" fmla="*/ 3447151 w 3447151"/>
              <a:gd name="connsiteY2" fmla="*/ 2161911 h 2161911"/>
              <a:gd name="connsiteX3" fmla="*/ 253304 w 3447151"/>
              <a:gd name="connsiteY3" fmla="*/ 2161911 h 2161911"/>
              <a:gd name="connsiteX4" fmla="*/ 202263 w 3447151"/>
              <a:gd name="connsiteY4" fmla="*/ 2156766 h 2161911"/>
              <a:gd name="connsiteX5" fmla="*/ 0 w 3447151"/>
              <a:gd name="connsiteY5" fmla="*/ 1908598 h 2161911"/>
              <a:gd name="connsiteX6" fmla="*/ 0 w 3447151"/>
              <a:gd name="connsiteY6" fmla="*/ 57 h 2161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47151" h="2161911">
                <a:moveTo>
                  <a:pt x="0" y="57"/>
                </a:moveTo>
                <a:lnTo>
                  <a:pt x="3447151" y="0"/>
                </a:lnTo>
                <a:lnTo>
                  <a:pt x="3447151" y="2161911"/>
                </a:lnTo>
                <a:lnTo>
                  <a:pt x="253304" y="2161911"/>
                </a:lnTo>
                <a:lnTo>
                  <a:pt x="202263" y="2156766"/>
                </a:lnTo>
                <a:cubicBezTo>
                  <a:pt x="86832" y="2133145"/>
                  <a:pt x="0" y="2031012"/>
                  <a:pt x="0" y="1908598"/>
                </a:cubicBezTo>
                <a:lnTo>
                  <a:pt x="0" y="57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dirty="0"/>
              <a:t>Klik op het pictogram om een afbeelding wilt toevoegen</a:t>
            </a:r>
            <a:endParaRPr lang="nl-BE" dirty="0"/>
          </a:p>
        </p:txBody>
      </p:sp>
      <p:sp>
        <p:nvSpPr>
          <p:cNvPr id="18" name="Tijdelijke aanduiding voor tekst 3">
            <a:extLst>
              <a:ext uri="{FF2B5EF4-FFF2-40B4-BE49-F238E27FC236}">
                <a16:creationId xmlns:a16="http://schemas.microsoft.com/office/drawing/2014/main" id="{F4205C8E-EDCD-4CAE-8AA0-7FBED8E5AA8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112013" y="5715000"/>
            <a:ext cx="3435526" cy="522288"/>
          </a:xfrm>
        </p:spPr>
        <p:txBody>
          <a:bodyPr lIns="0" tIns="0" rIns="0" bIns="0">
            <a:normAutofit/>
          </a:bodyPr>
          <a:lstStyle>
            <a:lvl1pPr algn="ctr"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1ED3D31F-C738-4F9C-B72F-C88CA5A78AE8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8091440" y="3448390"/>
            <a:ext cx="3447151" cy="2164080"/>
          </a:xfrm>
          <a:custGeom>
            <a:avLst/>
            <a:gdLst>
              <a:gd name="connsiteX0" fmla="*/ 0 w 3447151"/>
              <a:gd name="connsiteY0" fmla="*/ 0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  <a:gd name="connsiteX0" fmla="*/ 0 w 3447151"/>
              <a:gd name="connsiteY0" fmla="*/ 293133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  <a:gd name="connsiteX6" fmla="*/ 0 w 3447151"/>
              <a:gd name="connsiteY6" fmla="*/ 293133 h 2445472"/>
              <a:gd name="connsiteX0" fmla="*/ 0 w 3447151"/>
              <a:gd name="connsiteY0" fmla="*/ 283618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  <a:gd name="connsiteX6" fmla="*/ 0 w 3447151"/>
              <a:gd name="connsiteY6" fmla="*/ 283618 h 2445472"/>
              <a:gd name="connsiteX0" fmla="*/ 0 w 3447151"/>
              <a:gd name="connsiteY0" fmla="*/ 57 h 2161911"/>
              <a:gd name="connsiteX1" fmla="*/ 3447151 w 3447151"/>
              <a:gd name="connsiteY1" fmla="*/ 0 h 2161911"/>
              <a:gd name="connsiteX2" fmla="*/ 3447151 w 3447151"/>
              <a:gd name="connsiteY2" fmla="*/ 2161911 h 2161911"/>
              <a:gd name="connsiteX3" fmla="*/ 253304 w 3447151"/>
              <a:gd name="connsiteY3" fmla="*/ 2161911 h 2161911"/>
              <a:gd name="connsiteX4" fmla="*/ 202263 w 3447151"/>
              <a:gd name="connsiteY4" fmla="*/ 2156766 h 2161911"/>
              <a:gd name="connsiteX5" fmla="*/ 0 w 3447151"/>
              <a:gd name="connsiteY5" fmla="*/ 1908598 h 2161911"/>
              <a:gd name="connsiteX6" fmla="*/ 0 w 3447151"/>
              <a:gd name="connsiteY6" fmla="*/ 57 h 2161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47151" h="2161911">
                <a:moveTo>
                  <a:pt x="0" y="57"/>
                </a:moveTo>
                <a:lnTo>
                  <a:pt x="3447151" y="0"/>
                </a:lnTo>
                <a:lnTo>
                  <a:pt x="3447151" y="2161911"/>
                </a:lnTo>
                <a:lnTo>
                  <a:pt x="253304" y="2161911"/>
                </a:lnTo>
                <a:lnTo>
                  <a:pt x="202263" y="2156766"/>
                </a:lnTo>
                <a:cubicBezTo>
                  <a:pt x="86832" y="2133145"/>
                  <a:pt x="0" y="2031012"/>
                  <a:pt x="0" y="1908598"/>
                </a:cubicBezTo>
                <a:lnTo>
                  <a:pt x="0" y="57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dirty="0"/>
              <a:t>Klik op het pictogram om een afbeelding wilt toevoegen</a:t>
            </a:r>
            <a:endParaRPr lang="nl-BE" dirty="0"/>
          </a:p>
        </p:txBody>
      </p:sp>
      <p:sp>
        <p:nvSpPr>
          <p:cNvPr id="20" name="Tijdelijke aanduiding voor tekst 3">
            <a:extLst>
              <a:ext uri="{FF2B5EF4-FFF2-40B4-BE49-F238E27FC236}">
                <a16:creationId xmlns:a16="http://schemas.microsoft.com/office/drawing/2014/main" id="{AA4DF06B-AC59-473E-838B-8E3C286ED3E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388523" y="5695611"/>
            <a:ext cx="3435526" cy="522288"/>
          </a:xfrm>
        </p:spPr>
        <p:txBody>
          <a:bodyPr lIns="0" tIns="0" rIns="0" bIns="0">
            <a:normAutofit/>
          </a:bodyPr>
          <a:lstStyle>
            <a:lvl1pPr algn="ctr"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21" name="Picture Placeholder 18">
            <a:extLst>
              <a:ext uri="{FF2B5EF4-FFF2-40B4-BE49-F238E27FC236}">
                <a16:creationId xmlns:a16="http://schemas.microsoft.com/office/drawing/2014/main" id="{5A8A8056-AAC5-480F-BEB9-C5496CB86469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4367950" y="3429001"/>
            <a:ext cx="3447151" cy="2164080"/>
          </a:xfrm>
          <a:custGeom>
            <a:avLst/>
            <a:gdLst>
              <a:gd name="connsiteX0" fmla="*/ 0 w 3447151"/>
              <a:gd name="connsiteY0" fmla="*/ 0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  <a:gd name="connsiteX0" fmla="*/ 0 w 3447151"/>
              <a:gd name="connsiteY0" fmla="*/ 293133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  <a:gd name="connsiteX6" fmla="*/ 0 w 3447151"/>
              <a:gd name="connsiteY6" fmla="*/ 293133 h 2445472"/>
              <a:gd name="connsiteX0" fmla="*/ 0 w 3447151"/>
              <a:gd name="connsiteY0" fmla="*/ 283618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  <a:gd name="connsiteX6" fmla="*/ 0 w 3447151"/>
              <a:gd name="connsiteY6" fmla="*/ 283618 h 2445472"/>
              <a:gd name="connsiteX0" fmla="*/ 0 w 3447151"/>
              <a:gd name="connsiteY0" fmla="*/ 57 h 2161911"/>
              <a:gd name="connsiteX1" fmla="*/ 3447151 w 3447151"/>
              <a:gd name="connsiteY1" fmla="*/ 0 h 2161911"/>
              <a:gd name="connsiteX2" fmla="*/ 3447151 w 3447151"/>
              <a:gd name="connsiteY2" fmla="*/ 2161911 h 2161911"/>
              <a:gd name="connsiteX3" fmla="*/ 253304 w 3447151"/>
              <a:gd name="connsiteY3" fmla="*/ 2161911 h 2161911"/>
              <a:gd name="connsiteX4" fmla="*/ 202263 w 3447151"/>
              <a:gd name="connsiteY4" fmla="*/ 2156766 h 2161911"/>
              <a:gd name="connsiteX5" fmla="*/ 0 w 3447151"/>
              <a:gd name="connsiteY5" fmla="*/ 1908598 h 2161911"/>
              <a:gd name="connsiteX6" fmla="*/ 0 w 3447151"/>
              <a:gd name="connsiteY6" fmla="*/ 57 h 2161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47151" h="2161911">
                <a:moveTo>
                  <a:pt x="0" y="57"/>
                </a:moveTo>
                <a:lnTo>
                  <a:pt x="3447151" y="0"/>
                </a:lnTo>
                <a:lnTo>
                  <a:pt x="3447151" y="2161911"/>
                </a:lnTo>
                <a:lnTo>
                  <a:pt x="253304" y="2161911"/>
                </a:lnTo>
                <a:lnTo>
                  <a:pt x="202263" y="2156766"/>
                </a:lnTo>
                <a:cubicBezTo>
                  <a:pt x="86832" y="2133145"/>
                  <a:pt x="0" y="2031012"/>
                  <a:pt x="0" y="1908598"/>
                </a:cubicBezTo>
                <a:lnTo>
                  <a:pt x="0" y="57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dirty="0"/>
              <a:t>Klik op het pictogram om een afbeelding wilt toevoegen</a:t>
            </a:r>
            <a:endParaRPr lang="nl-BE" dirty="0"/>
          </a:p>
        </p:txBody>
      </p:sp>
      <p:sp>
        <p:nvSpPr>
          <p:cNvPr id="26" name="Titel 4">
            <a:extLst>
              <a:ext uri="{FF2B5EF4-FFF2-40B4-BE49-F238E27FC236}">
                <a16:creationId xmlns:a16="http://schemas.microsoft.com/office/drawing/2014/main" id="{BF506F9A-6AEF-4107-B883-967660CEF6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2014" y="620712"/>
            <a:ext cx="3456100" cy="2164080"/>
          </a:xfrm>
        </p:spPr>
        <p:txBody>
          <a:bodyPr anchor="b"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27" name="Tijdelijke aanduiding voor tekst 3">
            <a:extLst>
              <a:ext uri="{FF2B5EF4-FFF2-40B4-BE49-F238E27FC236}">
                <a16:creationId xmlns:a16="http://schemas.microsoft.com/office/drawing/2014/main" id="{AD40021B-239F-429A-9AC4-3A1703053D6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65034" y="2888922"/>
            <a:ext cx="3435526" cy="522288"/>
          </a:xfrm>
        </p:spPr>
        <p:txBody>
          <a:bodyPr lIns="0" tIns="0" rIns="0" bIns="0">
            <a:normAutofit/>
          </a:bodyPr>
          <a:lstStyle>
            <a:lvl1pPr algn="ctr"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28" name="Picture Placeholder 18">
            <a:extLst>
              <a:ext uri="{FF2B5EF4-FFF2-40B4-BE49-F238E27FC236}">
                <a16:creationId xmlns:a16="http://schemas.microsoft.com/office/drawing/2014/main" id="{2892C374-9C1C-4DA8-B4B3-E43CCEB0CAC2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644461" y="622312"/>
            <a:ext cx="3447151" cy="2164080"/>
          </a:xfrm>
          <a:custGeom>
            <a:avLst/>
            <a:gdLst>
              <a:gd name="connsiteX0" fmla="*/ 0 w 3447151"/>
              <a:gd name="connsiteY0" fmla="*/ 0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  <a:gd name="connsiteX0" fmla="*/ 0 w 3447151"/>
              <a:gd name="connsiteY0" fmla="*/ 293133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  <a:gd name="connsiteX6" fmla="*/ 0 w 3447151"/>
              <a:gd name="connsiteY6" fmla="*/ 293133 h 2445472"/>
              <a:gd name="connsiteX0" fmla="*/ 0 w 3447151"/>
              <a:gd name="connsiteY0" fmla="*/ 283618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  <a:gd name="connsiteX6" fmla="*/ 0 w 3447151"/>
              <a:gd name="connsiteY6" fmla="*/ 283618 h 2445472"/>
              <a:gd name="connsiteX0" fmla="*/ 0 w 3447151"/>
              <a:gd name="connsiteY0" fmla="*/ 57 h 2161911"/>
              <a:gd name="connsiteX1" fmla="*/ 3447151 w 3447151"/>
              <a:gd name="connsiteY1" fmla="*/ 0 h 2161911"/>
              <a:gd name="connsiteX2" fmla="*/ 3447151 w 3447151"/>
              <a:gd name="connsiteY2" fmla="*/ 2161911 h 2161911"/>
              <a:gd name="connsiteX3" fmla="*/ 253304 w 3447151"/>
              <a:gd name="connsiteY3" fmla="*/ 2161911 h 2161911"/>
              <a:gd name="connsiteX4" fmla="*/ 202263 w 3447151"/>
              <a:gd name="connsiteY4" fmla="*/ 2156766 h 2161911"/>
              <a:gd name="connsiteX5" fmla="*/ 0 w 3447151"/>
              <a:gd name="connsiteY5" fmla="*/ 1908598 h 2161911"/>
              <a:gd name="connsiteX6" fmla="*/ 0 w 3447151"/>
              <a:gd name="connsiteY6" fmla="*/ 57 h 2161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47151" h="2161911">
                <a:moveTo>
                  <a:pt x="0" y="57"/>
                </a:moveTo>
                <a:lnTo>
                  <a:pt x="3447151" y="0"/>
                </a:lnTo>
                <a:lnTo>
                  <a:pt x="3447151" y="2161911"/>
                </a:lnTo>
                <a:lnTo>
                  <a:pt x="253304" y="2161911"/>
                </a:lnTo>
                <a:lnTo>
                  <a:pt x="202263" y="2156766"/>
                </a:lnTo>
                <a:cubicBezTo>
                  <a:pt x="86832" y="2133145"/>
                  <a:pt x="0" y="2031012"/>
                  <a:pt x="0" y="1908598"/>
                </a:cubicBezTo>
                <a:lnTo>
                  <a:pt x="0" y="57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dirty="0"/>
              <a:t>Klik op het pictogram om een afbeelding wilt toevoegen</a:t>
            </a:r>
            <a:endParaRPr lang="nl-BE" dirty="0"/>
          </a:p>
        </p:txBody>
      </p:sp>
      <p:sp>
        <p:nvSpPr>
          <p:cNvPr id="29" name="Tijdelijke aanduiding voor tekst 3">
            <a:extLst>
              <a:ext uri="{FF2B5EF4-FFF2-40B4-BE49-F238E27FC236}">
                <a16:creationId xmlns:a16="http://schemas.microsoft.com/office/drawing/2014/main" id="{06BBBC39-2148-447E-BD79-69F61772DE9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409096" y="2887323"/>
            <a:ext cx="3435526" cy="522288"/>
          </a:xfrm>
        </p:spPr>
        <p:txBody>
          <a:bodyPr lIns="0" tIns="0" rIns="0" bIns="0">
            <a:normAutofit/>
          </a:bodyPr>
          <a:lstStyle>
            <a:lvl1pPr algn="ctr"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30" name="Picture Placeholder 18">
            <a:extLst>
              <a:ext uri="{FF2B5EF4-FFF2-40B4-BE49-F238E27FC236}">
                <a16:creationId xmlns:a16="http://schemas.microsoft.com/office/drawing/2014/main" id="{CE0952B2-A571-4A94-8E03-636743109153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4388523" y="620713"/>
            <a:ext cx="3447151" cy="2164080"/>
          </a:xfrm>
          <a:custGeom>
            <a:avLst/>
            <a:gdLst>
              <a:gd name="connsiteX0" fmla="*/ 0 w 3447151"/>
              <a:gd name="connsiteY0" fmla="*/ 0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  <a:gd name="connsiteX0" fmla="*/ 0 w 3447151"/>
              <a:gd name="connsiteY0" fmla="*/ 293133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  <a:gd name="connsiteX6" fmla="*/ 0 w 3447151"/>
              <a:gd name="connsiteY6" fmla="*/ 293133 h 2445472"/>
              <a:gd name="connsiteX0" fmla="*/ 0 w 3447151"/>
              <a:gd name="connsiteY0" fmla="*/ 283618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  <a:gd name="connsiteX6" fmla="*/ 0 w 3447151"/>
              <a:gd name="connsiteY6" fmla="*/ 283618 h 2445472"/>
              <a:gd name="connsiteX0" fmla="*/ 0 w 3447151"/>
              <a:gd name="connsiteY0" fmla="*/ 57 h 2161911"/>
              <a:gd name="connsiteX1" fmla="*/ 3447151 w 3447151"/>
              <a:gd name="connsiteY1" fmla="*/ 0 h 2161911"/>
              <a:gd name="connsiteX2" fmla="*/ 3447151 w 3447151"/>
              <a:gd name="connsiteY2" fmla="*/ 2161911 h 2161911"/>
              <a:gd name="connsiteX3" fmla="*/ 253304 w 3447151"/>
              <a:gd name="connsiteY3" fmla="*/ 2161911 h 2161911"/>
              <a:gd name="connsiteX4" fmla="*/ 202263 w 3447151"/>
              <a:gd name="connsiteY4" fmla="*/ 2156766 h 2161911"/>
              <a:gd name="connsiteX5" fmla="*/ 0 w 3447151"/>
              <a:gd name="connsiteY5" fmla="*/ 1908598 h 2161911"/>
              <a:gd name="connsiteX6" fmla="*/ 0 w 3447151"/>
              <a:gd name="connsiteY6" fmla="*/ 57 h 2161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47151" h="2161911">
                <a:moveTo>
                  <a:pt x="0" y="57"/>
                </a:moveTo>
                <a:lnTo>
                  <a:pt x="3447151" y="0"/>
                </a:lnTo>
                <a:lnTo>
                  <a:pt x="3447151" y="2161911"/>
                </a:lnTo>
                <a:lnTo>
                  <a:pt x="253304" y="2161911"/>
                </a:lnTo>
                <a:lnTo>
                  <a:pt x="202263" y="2156766"/>
                </a:lnTo>
                <a:cubicBezTo>
                  <a:pt x="86832" y="2133145"/>
                  <a:pt x="0" y="2031012"/>
                  <a:pt x="0" y="1908598"/>
                </a:cubicBezTo>
                <a:lnTo>
                  <a:pt x="0" y="57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dirty="0"/>
              <a:t>Klik op het pictogram om een afbeelding wilt toevoegen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691310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image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tekst 5">
            <a:extLst>
              <a:ext uri="{FF2B5EF4-FFF2-40B4-BE49-F238E27FC236}">
                <a16:creationId xmlns:a16="http://schemas.microsoft.com/office/drawing/2014/main" id="{B12DC5D2-C15B-384E-ACE3-F0E40CA5B41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19850" y="3790950"/>
            <a:ext cx="4679950" cy="7286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4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Voornaam Naam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28C578B-3D4D-A146-A851-282B51A240E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19850" y="1550988"/>
            <a:ext cx="5148263" cy="2009775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40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buFontTx/>
              <a:buNone/>
              <a:defRPr b="1" i="0">
                <a:latin typeface="ITC Officina Sans Std Book" panose="020B0506040203020204" pitchFamily="34" charset="77"/>
              </a:defRPr>
            </a:lvl2pPr>
            <a:lvl3pPr>
              <a:buFontTx/>
              <a:buNone/>
              <a:defRPr b="1" i="0">
                <a:latin typeface="ITC Officina Sans Std Book" panose="020B0506040203020204" pitchFamily="34" charset="77"/>
              </a:defRPr>
            </a:lvl3pPr>
            <a:lvl4pPr>
              <a:buFontTx/>
              <a:buNone/>
              <a:defRPr b="1" i="0">
                <a:latin typeface="ITC Officina Sans Std Book" panose="020B0506040203020204" pitchFamily="34" charset="77"/>
              </a:defRPr>
            </a:lvl4pPr>
            <a:lvl5pPr>
              <a:buFontTx/>
              <a:buNone/>
              <a:defRPr b="1" i="0">
                <a:latin typeface="ITC Officina Sans Std Book" panose="020B0506040203020204" pitchFamily="34" charset="77"/>
              </a:defRPr>
            </a:lvl5pPr>
          </a:lstStyle>
          <a:p>
            <a:pPr lvl="0"/>
            <a:r>
              <a:rPr lang="nl-BE" noProof="0"/>
              <a:t>Quote</a:t>
            </a:r>
          </a:p>
        </p:txBody>
      </p:sp>
      <p:sp>
        <p:nvSpPr>
          <p:cNvPr id="8" name="Picture Placeholder 32">
            <a:extLst>
              <a:ext uri="{FF2B5EF4-FFF2-40B4-BE49-F238E27FC236}">
                <a16:creationId xmlns:a16="http://schemas.microsoft.com/office/drawing/2014/main" id="{EC1F9A97-4534-9843-B646-D059D7C6C134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23889" y="620713"/>
            <a:ext cx="5145732" cy="5616575"/>
          </a:xfrm>
          <a:custGeom>
            <a:avLst/>
            <a:gdLst>
              <a:gd name="connsiteX0" fmla="*/ 0 w 5145732"/>
              <a:gd name="connsiteY0" fmla="*/ 0 h 5616575"/>
              <a:gd name="connsiteX1" fmla="*/ 5145732 w 5145732"/>
              <a:gd name="connsiteY1" fmla="*/ 0 h 5616575"/>
              <a:gd name="connsiteX2" fmla="*/ 5145732 w 5145732"/>
              <a:gd name="connsiteY2" fmla="*/ 5616575 h 5616575"/>
              <a:gd name="connsiteX3" fmla="*/ 253304 w 5145732"/>
              <a:gd name="connsiteY3" fmla="*/ 5616575 h 5616575"/>
              <a:gd name="connsiteX4" fmla="*/ 202263 w 5145732"/>
              <a:gd name="connsiteY4" fmla="*/ 5611430 h 5616575"/>
              <a:gd name="connsiteX5" fmla="*/ 0 w 5145732"/>
              <a:gd name="connsiteY5" fmla="*/ 5363262 h 561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45732" h="5616575">
                <a:moveTo>
                  <a:pt x="0" y="0"/>
                </a:moveTo>
                <a:lnTo>
                  <a:pt x="5145732" y="0"/>
                </a:lnTo>
                <a:lnTo>
                  <a:pt x="5145732" y="5616575"/>
                </a:lnTo>
                <a:lnTo>
                  <a:pt x="253304" y="5616575"/>
                </a:lnTo>
                <a:lnTo>
                  <a:pt x="202263" y="5611430"/>
                </a:lnTo>
                <a:cubicBezTo>
                  <a:pt x="86832" y="5587809"/>
                  <a:pt x="0" y="5485676"/>
                  <a:pt x="0" y="5363262"/>
                </a:cubicBez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sz="3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BE" noProof="0"/>
              <a:t>Klik op het pictogram om een afbeelding toe te voegen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A5BB1C7-FC5A-B946-BB68-C1CE13FA7270}"/>
              </a:ext>
            </a:extLst>
          </p:cNvPr>
          <p:cNvSpPr txBox="1"/>
          <p:nvPr userDrawn="1"/>
        </p:nvSpPr>
        <p:spPr>
          <a:xfrm>
            <a:off x="7758545" y="1939636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>
            <a:normAutofit fontScale="25000" lnSpcReduction="20000"/>
          </a:bodyPr>
          <a:lstStyle/>
          <a:p>
            <a:pPr algn="l"/>
            <a:endParaRPr lang="nl-BE" sz="1600" b="0" i="0" noProof="0">
              <a:latin typeface="ITC Officina Sans Std Book" panose="020B0506040203020204" pitchFamily="34" charset="77"/>
            </a:endParaRPr>
          </a:p>
        </p:txBody>
      </p:sp>
      <p:sp>
        <p:nvSpPr>
          <p:cNvPr id="11" name="Slide Number Placeholder 2">
            <a:extLst>
              <a:ext uri="{FF2B5EF4-FFF2-40B4-BE49-F238E27FC236}">
                <a16:creationId xmlns:a16="http://schemas.microsoft.com/office/drawing/2014/main" id="{EF36E4DA-4EAC-4628-AFAA-A3E15D91845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923493" y="6339173"/>
            <a:ext cx="2644619" cy="365125"/>
          </a:xfrm>
        </p:spPr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</a:endParaRPr>
          </a:p>
        </p:txBody>
      </p:sp>
      <p:pic>
        <p:nvPicPr>
          <p:cNvPr id="13" name="Afbeelding 1">
            <a:extLst>
              <a:ext uri="{FF2B5EF4-FFF2-40B4-BE49-F238E27FC236}">
                <a16:creationId xmlns:a16="http://schemas.microsoft.com/office/drawing/2014/main" id="{9180279E-3106-47B6-970D-1A63C30F43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19848" y="620713"/>
            <a:ext cx="4572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643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itel 1">
            <a:extLst>
              <a:ext uri="{FF2B5EF4-FFF2-40B4-BE49-F238E27FC236}">
                <a16:creationId xmlns:a16="http://schemas.microsoft.com/office/drawing/2014/main" id="{1948A336-DFA9-6348-B512-B2BBC75D1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620713"/>
            <a:ext cx="10944226" cy="79179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nl-BE" noProof="0" dirty="0"/>
              <a:t>Klik om de stijl van de mastertitel te bewerken</a:t>
            </a:r>
          </a:p>
        </p:txBody>
      </p:sp>
      <p:sp>
        <p:nvSpPr>
          <p:cNvPr id="9" name="Tijdelijke aanduiding voor dianummer 3">
            <a:extLst>
              <a:ext uri="{FF2B5EF4-FFF2-40B4-BE49-F238E27FC236}">
                <a16:creationId xmlns:a16="http://schemas.microsoft.com/office/drawing/2014/main" id="{ACEE07E0-D229-2548-A4C6-019956C341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23493" y="6339173"/>
            <a:ext cx="26446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12212B-EACF-4AB5-8035-E9729BF533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7" y="1516380"/>
            <a:ext cx="10944225" cy="472090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l-BE" noProof="0" dirty="0"/>
              <a:t>Click </a:t>
            </a:r>
            <a:r>
              <a:rPr lang="nl-BE" noProof="0" dirty="0" err="1"/>
              <a:t>to</a:t>
            </a:r>
            <a:r>
              <a:rPr lang="nl-BE" noProof="0" dirty="0"/>
              <a:t> </a:t>
            </a:r>
            <a:r>
              <a:rPr lang="nl-BE" noProof="0" dirty="0" err="1"/>
              <a:t>edit</a:t>
            </a:r>
            <a:r>
              <a:rPr lang="nl-BE" noProof="0" dirty="0"/>
              <a:t> Master </a:t>
            </a:r>
            <a:r>
              <a:rPr lang="nl-BE" noProof="0" dirty="0" err="1"/>
              <a:t>text</a:t>
            </a:r>
            <a:r>
              <a:rPr lang="nl-BE" noProof="0" dirty="0"/>
              <a:t> </a:t>
            </a:r>
            <a:r>
              <a:rPr lang="nl-BE" noProof="0" dirty="0" err="1"/>
              <a:t>styles</a:t>
            </a:r>
            <a:endParaRPr lang="nl-BE" noProof="0" dirty="0"/>
          </a:p>
          <a:p>
            <a:pPr lvl="1"/>
            <a:r>
              <a:rPr lang="nl-BE" noProof="0" dirty="0"/>
              <a:t>Second level</a:t>
            </a:r>
          </a:p>
          <a:p>
            <a:pPr lvl="2"/>
            <a:r>
              <a:rPr lang="nl-BE" noProof="0" dirty="0" err="1"/>
              <a:t>Third</a:t>
            </a:r>
            <a:r>
              <a:rPr lang="nl-BE" noProof="0" dirty="0"/>
              <a:t> level</a:t>
            </a:r>
          </a:p>
          <a:p>
            <a:pPr lvl="3"/>
            <a:r>
              <a:rPr lang="nl-BE" noProof="0" dirty="0" err="1"/>
              <a:t>Fourth</a:t>
            </a:r>
            <a:r>
              <a:rPr lang="nl-BE" noProof="0" dirty="0"/>
              <a:t> level</a:t>
            </a:r>
          </a:p>
          <a:p>
            <a:pPr lvl="4"/>
            <a:r>
              <a:rPr lang="nl-BE" noProof="0" dirty="0" err="1"/>
              <a:t>Fifth</a:t>
            </a:r>
            <a:r>
              <a:rPr lang="nl-BE" noProof="0" dirty="0"/>
              <a:t> level</a:t>
            </a:r>
          </a:p>
        </p:txBody>
      </p:sp>
      <p:pic>
        <p:nvPicPr>
          <p:cNvPr id="10" name="Afbeelding 5">
            <a:extLst>
              <a:ext uri="{FF2B5EF4-FFF2-40B4-BE49-F238E27FC236}">
                <a16:creationId xmlns:a16="http://schemas.microsoft.com/office/drawing/2014/main" id="{49B5893C-CFE4-4A2D-A182-3FA82B801EE7}"/>
              </a:ext>
            </a:extLst>
          </p:cNvPr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626400" y="6449522"/>
            <a:ext cx="1126800" cy="22714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15" r:id="rId1"/>
    <p:sldLayoutId id="2147484105" r:id="rId2"/>
    <p:sldLayoutId id="2147484118" r:id="rId3"/>
    <p:sldLayoutId id="2147484119" r:id="rId4"/>
    <p:sldLayoutId id="2147484120" r:id="rId5"/>
    <p:sldLayoutId id="2147484121" r:id="rId6"/>
    <p:sldLayoutId id="2147484122" r:id="rId7"/>
    <p:sldLayoutId id="2147484123" r:id="rId8"/>
    <p:sldLayoutId id="2147484106" r:id="rId9"/>
    <p:sldLayoutId id="2147484107" r:id="rId10"/>
    <p:sldLayoutId id="2147484108" r:id="rId11"/>
    <p:sldLayoutId id="2147484124" r:id="rId12"/>
    <p:sldLayoutId id="2147484109" r:id="rId13"/>
    <p:sldLayoutId id="2147484110" r:id="rId14"/>
    <p:sldLayoutId id="2147484116" r:id="rId15"/>
    <p:sldLayoutId id="2147484117" r:id="rId16"/>
    <p:sldLayoutId id="2147484111" r:id="rId17"/>
    <p:sldLayoutId id="2147484113" r:id="rId18"/>
    <p:sldLayoutId id="2147484112" r:id="rId19"/>
    <p:sldLayoutId id="2147484102" r:id="rId20"/>
  </p:sldLayoutIdLst>
  <p:hf hdr="0"/>
  <p:txStyles>
    <p:titleStyle>
      <a:lvl1pPr algn="l" defTabSz="1217054" rtl="0" eaLnBrk="1" fontAlgn="base" hangingPunct="1">
        <a:spcBef>
          <a:spcPct val="0"/>
        </a:spcBef>
        <a:spcAft>
          <a:spcPct val="0"/>
        </a:spcAft>
        <a:defRPr sz="3800" b="1" i="0" kern="1200">
          <a:solidFill>
            <a:schemeClr val="accent2"/>
          </a:solidFill>
          <a:latin typeface="Calibri" panose="020F0502020204030204" pitchFamily="34" charset="0"/>
          <a:ea typeface="Verdana" charset="0"/>
          <a:cs typeface="Calibri" panose="020F0502020204030204" pitchFamily="34" charset="0"/>
        </a:defRPr>
      </a:lvl1pPr>
      <a:lvl2pPr algn="l" defTabSz="1217054" rtl="0" eaLnBrk="1" fontAlgn="base" hangingPunct="1">
        <a:spcBef>
          <a:spcPct val="0"/>
        </a:spcBef>
        <a:spcAft>
          <a:spcPct val="0"/>
        </a:spcAft>
        <a:defRPr sz="2667">
          <a:solidFill>
            <a:schemeClr val="accent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algn="l" defTabSz="1217054" rtl="0" eaLnBrk="1" fontAlgn="base" hangingPunct="1">
        <a:spcBef>
          <a:spcPct val="0"/>
        </a:spcBef>
        <a:spcAft>
          <a:spcPct val="0"/>
        </a:spcAft>
        <a:defRPr sz="2667">
          <a:solidFill>
            <a:schemeClr val="accent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algn="l" defTabSz="1217054" rtl="0" eaLnBrk="1" fontAlgn="base" hangingPunct="1">
        <a:spcBef>
          <a:spcPct val="0"/>
        </a:spcBef>
        <a:spcAft>
          <a:spcPct val="0"/>
        </a:spcAft>
        <a:defRPr sz="2667">
          <a:solidFill>
            <a:schemeClr val="accent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algn="l" defTabSz="1217054" rtl="0" eaLnBrk="1" fontAlgn="base" hangingPunct="1">
        <a:spcBef>
          <a:spcPct val="0"/>
        </a:spcBef>
        <a:spcAft>
          <a:spcPct val="0"/>
        </a:spcAft>
        <a:defRPr sz="2667">
          <a:solidFill>
            <a:schemeClr val="accent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68288" indent="-268288" algn="l" defTabSz="1217054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§"/>
        <a:defRPr sz="2800" b="1" i="0" kern="1200">
          <a:solidFill>
            <a:schemeClr val="tx1"/>
          </a:solidFill>
          <a:latin typeface="+mn-lt"/>
          <a:ea typeface="Verdana" charset="0"/>
          <a:cs typeface="Calibri Light" panose="020F0302020204030204" pitchFamily="34" charset="0"/>
        </a:defRPr>
      </a:lvl1pPr>
      <a:lvl2pPr marL="628650" indent="-268288" algn="l" defTabSz="1217054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Verdana" charset="0"/>
          <a:cs typeface="Calibri" panose="020F0502020204030204" pitchFamily="34" charset="0"/>
        </a:defRPr>
      </a:lvl2pPr>
      <a:lvl3pPr marL="987425" indent="-268288" algn="l" defTabSz="1217054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Verdana" charset="0"/>
          <a:cs typeface="Calibri" panose="020F0502020204030204" pitchFamily="34" charset="0"/>
        </a:defRPr>
      </a:lvl3pPr>
      <a:lvl4pPr marL="1347788" indent="-268288" algn="l" defTabSz="1217054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Verdana" charset="0"/>
          <a:cs typeface="Calibri" panose="020F0502020204030204" pitchFamily="34" charset="0"/>
        </a:defRPr>
      </a:lvl4pPr>
      <a:lvl5pPr marL="1700213" indent="-268288" algn="l" defTabSz="1217054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Verdana" charset="0"/>
          <a:cs typeface="Calibri" panose="020F0502020204030204" pitchFamily="34" charset="0"/>
        </a:defRPr>
      </a:lvl5pPr>
      <a:lvl6pPr marL="2076450" indent="-285750" algn="l" defTabSz="121914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441575" indent="-285750" algn="l" defTabSz="1219140" rtl="0" eaLnBrk="1" latinLnBrk="0" hangingPunct="1">
        <a:spcBef>
          <a:spcPct val="20000"/>
        </a:spcBef>
        <a:buFont typeface="Arial" panose="020B0604020202020204" pitchFamily="34" charset="0"/>
        <a:buChar char="•"/>
        <a:defRPr lang="nl-BE" sz="1800" kern="1200" dirty="0" err="1" smtClean="0">
          <a:solidFill>
            <a:schemeClr val="tx1"/>
          </a:solidFill>
          <a:latin typeface="+mn-lt"/>
          <a:ea typeface="+mn-ea"/>
          <a:cs typeface="+mn-cs"/>
        </a:defRPr>
      </a:lvl7pPr>
      <a:lvl8pPr marL="2795587" indent="-285750" algn="l" defTabSz="121914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160712" indent="-285750" algn="l" defTabSz="121914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93" userDrawn="1">
          <p15:clr>
            <a:srgbClr val="F26B43"/>
          </p15:clr>
        </p15:guide>
        <p15:guide id="2" pos="7287" userDrawn="1">
          <p15:clr>
            <a:srgbClr val="F26B43"/>
          </p15:clr>
        </p15:guide>
        <p15:guide id="3" orient="horz" pos="391" userDrawn="1">
          <p15:clr>
            <a:srgbClr val="F26B43"/>
          </p15:clr>
        </p15:guide>
        <p15:guide id="4" orient="horz" pos="3929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1548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91" userDrawn="1">
          <p15:clr>
            <a:srgbClr val="F26B43"/>
          </p15:clr>
        </p15:guide>
        <p15:guide id="2" pos="393" userDrawn="1">
          <p15:clr>
            <a:srgbClr val="F26B43"/>
          </p15:clr>
        </p15:guide>
        <p15:guide id="3" pos="7287" userDrawn="1">
          <p15:clr>
            <a:srgbClr val="F26B43"/>
          </p15:clr>
        </p15:guide>
        <p15:guide id="4" orient="horz" pos="392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C7654-B1F8-CB41-A11C-78EAAE0B4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59F27B-4FA1-1945-B3AE-2234EB3F591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238010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469D7D5-11ED-B94F-B3FF-72321C7F890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923493" y="6339173"/>
            <a:ext cx="2644619" cy="365125"/>
          </a:xfrm>
        </p:spPr>
        <p:txBody>
          <a:bodyPr/>
          <a:lstStyle/>
          <a:p>
            <a:fld id="{E038E271-308C-2E46-A3EC-56326F9084CC}" type="slidenum">
              <a:rPr lang="nl-BE" smtClean="0"/>
              <a:pPr/>
              <a:t>10</a:t>
            </a:fld>
            <a:endParaRPr lang="nl-BE" dirty="0"/>
          </a:p>
        </p:txBody>
      </p:sp>
      <p:sp>
        <p:nvSpPr>
          <p:cNvPr id="43" name="Picture Placeholder 42">
            <a:extLst>
              <a:ext uri="{FF2B5EF4-FFF2-40B4-BE49-F238E27FC236}">
                <a16:creationId xmlns:a16="http://schemas.microsoft.com/office/drawing/2014/main" id="{9D8054A8-F9E6-4695-BA06-663601261BD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id="{228F4A6E-CE8B-4C8A-A220-E8F1123DAD1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5" name="Picture Placeholder 44">
            <a:extLst>
              <a:ext uri="{FF2B5EF4-FFF2-40B4-BE49-F238E27FC236}">
                <a16:creationId xmlns:a16="http://schemas.microsoft.com/office/drawing/2014/main" id="{50FF5454-6E5C-44AD-97A4-EF2E72B45C4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6" name="Text Placeholder 45">
            <a:extLst>
              <a:ext uri="{FF2B5EF4-FFF2-40B4-BE49-F238E27FC236}">
                <a16:creationId xmlns:a16="http://schemas.microsoft.com/office/drawing/2014/main" id="{90842DD4-D59F-4EB2-80B3-3D3828683EF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7" name="Text Placeholder 46">
            <a:extLst>
              <a:ext uri="{FF2B5EF4-FFF2-40B4-BE49-F238E27FC236}">
                <a16:creationId xmlns:a16="http://schemas.microsoft.com/office/drawing/2014/main" id="{14C55DD1-A1D1-48CD-A642-CA816B98CB0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8" name="Text Placeholder 47">
            <a:extLst>
              <a:ext uri="{FF2B5EF4-FFF2-40B4-BE49-F238E27FC236}">
                <a16:creationId xmlns:a16="http://schemas.microsoft.com/office/drawing/2014/main" id="{DB2A576B-B68D-42FF-9273-ABF1E088576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9" name="Content Placeholder 48">
            <a:extLst>
              <a:ext uri="{FF2B5EF4-FFF2-40B4-BE49-F238E27FC236}">
                <a16:creationId xmlns:a16="http://schemas.microsoft.com/office/drawing/2014/main" id="{6B45DF61-18C9-435E-AD42-FCA4AFD7E7D1}"/>
              </a:ext>
            </a:extLst>
          </p:cNvPr>
          <p:cNvSpPr>
            <a:spLocks noGrp="1"/>
          </p:cNvSpPr>
          <p:nvPr>
            <p:ph sz="quarter" idx="27"/>
          </p:nvPr>
        </p:nvSpPr>
        <p:spPr/>
        <p:txBody>
          <a:bodyPr/>
          <a:lstStyle/>
          <a:p>
            <a:pPr marL="0" indent="0">
              <a:buNone/>
            </a:pPr>
            <a:endParaRPr lang="nl-BE"/>
          </a:p>
        </p:txBody>
      </p:sp>
      <p:sp>
        <p:nvSpPr>
          <p:cNvPr id="50" name="Content Placeholder 49">
            <a:extLst>
              <a:ext uri="{FF2B5EF4-FFF2-40B4-BE49-F238E27FC236}">
                <a16:creationId xmlns:a16="http://schemas.microsoft.com/office/drawing/2014/main" id="{C12DF4EF-A583-4B1E-B1B5-683805FDD82C}"/>
              </a:ext>
            </a:extLst>
          </p:cNvPr>
          <p:cNvSpPr>
            <a:spLocks noGrp="1"/>
          </p:cNvSpPr>
          <p:nvPr>
            <p:ph sz="quarter" idx="28"/>
          </p:nvPr>
        </p:nvSpPr>
        <p:spPr/>
        <p:txBody>
          <a:bodyPr/>
          <a:lstStyle/>
          <a:p>
            <a:pPr marL="0" indent="0">
              <a:buNone/>
            </a:pPr>
            <a:endParaRPr lang="nl-BE"/>
          </a:p>
        </p:txBody>
      </p:sp>
      <p:sp>
        <p:nvSpPr>
          <p:cNvPr id="51" name="Content Placeholder 50">
            <a:extLst>
              <a:ext uri="{FF2B5EF4-FFF2-40B4-BE49-F238E27FC236}">
                <a16:creationId xmlns:a16="http://schemas.microsoft.com/office/drawing/2014/main" id="{E2555C00-E0B0-4458-9450-7D17B2BF0A24}"/>
              </a:ext>
            </a:extLst>
          </p:cNvPr>
          <p:cNvSpPr>
            <a:spLocks noGrp="1"/>
          </p:cNvSpPr>
          <p:nvPr>
            <p:ph sz="quarter" idx="29"/>
          </p:nvPr>
        </p:nvSpPr>
        <p:spPr/>
        <p:txBody>
          <a:bodyPr/>
          <a:lstStyle/>
          <a:p>
            <a:pPr marL="0" indent="0">
              <a:buNone/>
            </a:pP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371115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8EC2DE1-E5C5-432A-BDD6-F00F3B96172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11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AD9855A-F668-41C5-B7DE-DA560FFDF4B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51E11E5-C1C9-4447-954A-91F4719F83E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DF2CC95D-753D-44BB-A11E-008B21EBECC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25DDA31E-3EBE-451E-8A78-E61C7623DE7D}"/>
              </a:ext>
            </a:extLst>
          </p:cNvPr>
          <p:cNvSpPr>
            <a:spLocks noGrp="1"/>
          </p:cNvSpPr>
          <p:nvPr>
            <p:ph sz="quarter" idx="27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B326D750-610B-4865-BE26-340B95E2F815}"/>
              </a:ext>
            </a:extLst>
          </p:cNvPr>
          <p:cNvSpPr>
            <a:spLocks noGrp="1"/>
          </p:cNvSpPr>
          <p:nvPr>
            <p:ph sz="quarter" idx="28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9203BD16-3F34-42B5-8D2B-BDAEFF9D1906}"/>
              </a:ext>
            </a:extLst>
          </p:cNvPr>
          <p:cNvSpPr>
            <a:spLocks noGrp="1"/>
          </p:cNvSpPr>
          <p:nvPr>
            <p:ph sz="quarter" idx="29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4823BDF0-E70E-4D44-8934-B5A9EE114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406340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937DF49-C8FA-4BDF-B1F4-AB102E2422B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12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0FD589D-B49D-46E1-827D-33C3B5158F3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E3BA16E-33E8-4F05-A053-2D5DD24EE92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BC672B07-0194-464C-80F8-7F70A49EDBAE}"/>
              </a:ext>
            </a:extLst>
          </p:cNvPr>
          <p:cNvSpPr>
            <a:spLocks noGrp="1"/>
          </p:cNvSpPr>
          <p:nvPr>
            <p:ph sz="quarter" idx="27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01B8264C-EFB7-40ED-83A6-6A031C184FBD}"/>
              </a:ext>
            </a:extLst>
          </p:cNvPr>
          <p:cNvSpPr>
            <a:spLocks noGrp="1"/>
          </p:cNvSpPr>
          <p:nvPr>
            <p:ph sz="quarter" idx="28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802DA4B3-C96F-4C1E-83FF-BF37586DE8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133440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4F6BA22-824F-40FE-A499-CC99B2447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DD9C863-A5D5-2E4E-BD1E-C5C0C33F5D3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923493" y="6339173"/>
            <a:ext cx="2644619" cy="365125"/>
          </a:xfrm>
        </p:spPr>
        <p:txBody>
          <a:bodyPr/>
          <a:lstStyle/>
          <a:p>
            <a:fld id="{E038E271-308C-2E46-A3EC-56326F9084CC}" type="slidenum">
              <a:rPr lang="nl-BE" smtClean="0"/>
              <a:pPr/>
              <a:t>13</a:t>
            </a:fld>
            <a:endParaRPr lang="nl-BE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62E6096-A072-4D45-941F-669982616D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140102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1170F-3356-504B-BAD4-8AB40DB4F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DC64927-07AA-A34E-B81A-C0C830D5660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14</a:t>
            </a:fld>
            <a:endParaRPr lang="nl-B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927274-3ECC-B94E-A2A8-D59E1B54116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nl-BE" dirty="0"/>
          </a:p>
        </p:txBody>
      </p:sp>
      <p:graphicFrame>
        <p:nvGraphicFramePr>
          <p:cNvPr id="6" name="Tijdelijke aanduiding voor inhoud 3">
            <a:extLst>
              <a:ext uri="{FF2B5EF4-FFF2-40B4-BE49-F238E27FC236}">
                <a16:creationId xmlns:a16="http://schemas.microsoft.com/office/drawing/2014/main" id="{756CA572-D223-6A41-96C6-70F12973B382}"/>
              </a:ext>
            </a:extLst>
          </p:cNvPr>
          <p:cNvGraphicFramePr>
            <a:graphicFrameLocks noGrp="1"/>
          </p:cNvGraphicFramePr>
          <p:nvPr>
            <p:ph type="chart" sz="quarter" idx="11"/>
            <p:extLst>
              <p:ext uri="{D42A27DB-BD31-4B8C-83A1-F6EECF244321}">
                <p14:modId xmlns:p14="http://schemas.microsoft.com/office/powerpoint/2010/main" val="1915016496"/>
              </p:ext>
            </p:extLst>
          </p:nvPr>
        </p:nvGraphicFramePr>
        <p:xfrm>
          <a:off x="623888" y="2760663"/>
          <a:ext cx="10944225" cy="3476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207238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afbeelding 3">
            <a:extLst>
              <a:ext uri="{FF2B5EF4-FFF2-40B4-BE49-F238E27FC236}">
                <a16:creationId xmlns:a16="http://schemas.microsoft.com/office/drawing/2014/main" id="{6B003589-6B40-C44C-96CF-47A05E85116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63" b="63"/>
          <a:stretch/>
        </p:blipFill>
        <p:spPr>
          <a:xfrm>
            <a:off x="623888" y="627478"/>
            <a:ext cx="10944225" cy="5609810"/>
          </a:xfrm>
        </p:spPr>
      </p:pic>
    </p:spTree>
    <p:extLst>
      <p:ext uri="{BB962C8B-B14F-4D97-AF65-F5344CB8AC3E}">
        <p14:creationId xmlns:p14="http://schemas.microsoft.com/office/powerpoint/2010/main" val="2320315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29C6E-45F6-EC47-9E62-697FE893C1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02AE85-0D8F-2941-B863-417E244781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86479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Tijdelijke aanduiding voor afbeelding 9">
            <a:extLst>
              <a:ext uri="{FF2B5EF4-FFF2-40B4-BE49-F238E27FC236}">
                <a16:creationId xmlns:a16="http://schemas.microsoft.com/office/drawing/2014/main" id="{B801ED0F-D056-4C43-AA41-50BACCAFDEF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11620" b="116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726092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Tijdelijke aanduiding voor afbeelding 11">
            <a:extLst>
              <a:ext uri="{FF2B5EF4-FFF2-40B4-BE49-F238E27FC236}">
                <a16:creationId xmlns:a16="http://schemas.microsoft.com/office/drawing/2014/main" id="{7A73CD98-E4C3-D848-9D52-3EE1E254A15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b="15360"/>
          <a:stretch/>
        </p:blipFill>
        <p:spPr>
          <a:xfrm>
            <a:off x="0" y="0"/>
            <a:ext cx="12192000" cy="6858000"/>
          </a:xfrm>
          <a:solidFill>
            <a:schemeClr val="accent1"/>
          </a:solidFill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D2345B-B3EB-0D40-8FA6-DD9B6BE7002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698886" y="3613790"/>
            <a:ext cx="3761595" cy="728662"/>
          </a:xfrm>
        </p:spPr>
        <p:txBody>
          <a:bodyPr/>
          <a:lstStyle/>
          <a:p>
            <a:endParaRPr lang="nl-BE">
              <a:solidFill>
                <a:schemeClr val="accent1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7181BC-BEC5-8A43-B123-61F30BCB6FB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98106" y="1500371"/>
            <a:ext cx="3762375" cy="1945955"/>
          </a:xfrm>
        </p:spPr>
        <p:txBody>
          <a:bodyPr/>
          <a:lstStyle/>
          <a:p>
            <a:endParaRPr lang="nl-BE" dirty="0">
              <a:solidFill>
                <a:schemeClr val="accent1"/>
              </a:solidFill>
            </a:endParaRPr>
          </a:p>
        </p:txBody>
      </p:sp>
      <p:pic>
        <p:nvPicPr>
          <p:cNvPr id="10" name="Afbeelding 7">
            <a:extLst>
              <a:ext uri="{FF2B5EF4-FFF2-40B4-BE49-F238E27FC236}">
                <a16:creationId xmlns:a16="http://schemas.microsoft.com/office/drawing/2014/main" id="{94F4B4C9-A710-4EBF-BB15-F22993CB01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400" y="6449863"/>
            <a:ext cx="1125107" cy="226800"/>
          </a:xfrm>
          <a:prstGeom prst="rect">
            <a:avLst/>
          </a:prstGeom>
        </p:spPr>
      </p:pic>
      <p:pic>
        <p:nvPicPr>
          <p:cNvPr id="11" name="Afbeelding 9">
            <a:extLst>
              <a:ext uri="{FF2B5EF4-FFF2-40B4-BE49-F238E27FC236}">
                <a16:creationId xmlns:a16="http://schemas.microsoft.com/office/drawing/2014/main" id="{D64169E7-BA8A-424C-A622-9B618D2E61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8106" y="901107"/>
            <a:ext cx="4572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4754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Tijdelijke aanduiding voor afbeelding 8">
            <a:extLst>
              <a:ext uri="{FF2B5EF4-FFF2-40B4-BE49-F238E27FC236}">
                <a16:creationId xmlns:a16="http://schemas.microsoft.com/office/drawing/2014/main" id="{A0D846B2-CEE4-8C40-A626-66EF0AB76C3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11436" b="11436"/>
          <a:stretch/>
        </p:blipFill>
        <p:spPr>
          <a:xfrm>
            <a:off x="623888" y="627478"/>
            <a:ext cx="10944225" cy="5609810"/>
          </a:xfrm>
          <a:solidFill>
            <a:schemeClr val="tx1"/>
          </a:solidFill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9FEAF2-6026-3648-991B-9CFF7DB6760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53775" y="3613790"/>
            <a:ext cx="3415735" cy="728662"/>
          </a:xfrm>
        </p:spPr>
        <p:txBody>
          <a:bodyPr/>
          <a:lstStyle/>
          <a:p>
            <a:endParaRPr lang="nl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18DF15-542B-4E42-BBD9-0FE8D6A311C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52995" y="1500371"/>
            <a:ext cx="3416443" cy="1945955"/>
          </a:xfrm>
        </p:spPr>
        <p:txBody>
          <a:bodyPr/>
          <a:lstStyle/>
          <a:p>
            <a:endParaRPr lang="nl-BE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531FBBBC-E49F-45A8-B07E-2A144E938C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772" y="918815"/>
            <a:ext cx="4572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7278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3DDD09-16B0-43EC-A259-949B70EC4A5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0FAA5D5-39BB-4E89-9213-20BFB261A53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14" name="Tijdelijke aanduiding voor afbeelding 13">
            <a:extLst>
              <a:ext uri="{FF2B5EF4-FFF2-40B4-BE49-F238E27FC236}">
                <a16:creationId xmlns:a16="http://schemas.microsoft.com/office/drawing/2014/main" id="{5C5EAA6E-4D13-E94E-9B74-EDC92D230AE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9461" r="19461"/>
          <a:stretch/>
        </p:blipFill>
        <p:spPr>
          <a:xfrm>
            <a:off x="623889" y="620713"/>
            <a:ext cx="5145732" cy="5616575"/>
          </a:xfrm>
          <a:solidFill>
            <a:schemeClr val="tx2"/>
          </a:solidFill>
        </p:spPr>
      </p:pic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281B3B7C-6881-480A-8DD2-1BDB65A8437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923493" y="6339173"/>
            <a:ext cx="2644619" cy="365125"/>
          </a:xfrm>
        </p:spPr>
        <p:txBody>
          <a:bodyPr/>
          <a:lstStyle/>
          <a:p>
            <a:fld id="{E038E271-308C-2E46-A3EC-56326F9084CC}" type="slidenum">
              <a:rPr lang="nl-BE" smtClean="0"/>
              <a:pPr/>
              <a:t>6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3127577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9CCF7B1-B9AE-A34E-B504-44173987E70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923493" y="6339173"/>
            <a:ext cx="2644619" cy="365125"/>
          </a:xfrm>
        </p:spPr>
        <p:txBody>
          <a:bodyPr/>
          <a:lstStyle/>
          <a:p>
            <a:fld id="{E038E271-308C-2E46-A3EC-56326F9084CC}" type="slidenum">
              <a:rPr lang="nl-BE" smtClean="0"/>
              <a:pPr/>
              <a:t>7</a:t>
            </a:fld>
            <a:endParaRPr lang="nl-BE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8718D8DA-6885-4043-91C1-32FF4660B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 noProof="0" dirty="0"/>
          </a:p>
        </p:txBody>
      </p:sp>
      <p:pic>
        <p:nvPicPr>
          <p:cNvPr id="7" name="Tijdelijke aanduiding voor afbeelding 6">
            <a:extLst>
              <a:ext uri="{FF2B5EF4-FFF2-40B4-BE49-F238E27FC236}">
                <a16:creationId xmlns:a16="http://schemas.microsoft.com/office/drawing/2014/main" id="{13A8A917-8179-244C-B764-A34F6629123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9556" r="19556"/>
          <a:stretch/>
        </p:blipFill>
        <p:spPr>
          <a:xfrm>
            <a:off x="623889" y="620713"/>
            <a:ext cx="5145732" cy="5616575"/>
          </a:xfrm>
          <a:solidFill>
            <a:schemeClr val="tx2"/>
          </a:solidFill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8E9E0A9-1EA9-4516-9DC5-43A351E6F8A9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0" indent="0">
              <a:buNone/>
            </a:pP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204175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BA148D9-42CD-1345-8C12-D4EFA955176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923493" y="6339173"/>
            <a:ext cx="2644619" cy="365125"/>
          </a:xfrm>
        </p:spPr>
        <p:txBody>
          <a:bodyPr/>
          <a:lstStyle/>
          <a:p>
            <a:fld id="{E038E271-308C-2E46-A3EC-56326F9084CC}" type="slidenum">
              <a:rPr lang="nl-BE" smtClean="0"/>
              <a:pPr/>
              <a:t>8</a:t>
            </a:fld>
            <a:endParaRPr lang="nl-BE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EACA7925-1F52-44D1-A400-3E6FDD76F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F91608F-3CD4-41F8-A4DF-37DCFA00372C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7" name="Tijdelijke aanduiding voor afbeelding 6">
            <a:extLst>
              <a:ext uri="{FF2B5EF4-FFF2-40B4-BE49-F238E27FC236}">
                <a16:creationId xmlns:a16="http://schemas.microsoft.com/office/drawing/2014/main" id="{C2BBF505-039F-584B-B56F-ACEDB7C98B5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t="76" b="76"/>
          <a:stretch/>
        </p:blipFill>
        <p:spPr>
          <a:xfrm>
            <a:off x="623888" y="620713"/>
            <a:ext cx="3338512" cy="5616575"/>
          </a:xfrm>
          <a:solidFill>
            <a:schemeClr val="accent1"/>
          </a:solidFill>
        </p:spPr>
      </p:pic>
    </p:spTree>
    <p:extLst>
      <p:ext uri="{BB962C8B-B14F-4D97-AF65-F5344CB8AC3E}">
        <p14:creationId xmlns:p14="http://schemas.microsoft.com/office/powerpoint/2010/main" val="29356441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0366063-FB8E-A34E-B022-CDD71B3E6C7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9</a:t>
            </a:fld>
            <a:endParaRPr lang="nl-BE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5DCA37B-65C2-D440-9C7A-EC481D46E6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 noProof="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A706EB-F575-604E-9DCD-DE8435D77C02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0" indent="0">
              <a:buNone/>
            </a:pPr>
            <a:endParaRPr lang="nl-BE"/>
          </a:p>
        </p:txBody>
      </p:sp>
      <p:pic>
        <p:nvPicPr>
          <p:cNvPr id="9" name="Tijdelijke aanduiding voor afbeelding 8">
            <a:extLst>
              <a:ext uri="{FF2B5EF4-FFF2-40B4-BE49-F238E27FC236}">
                <a16:creationId xmlns:a16="http://schemas.microsoft.com/office/drawing/2014/main" id="{AF936DA6-C00D-9246-BD26-17D82E554C8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5" b="15"/>
          <a:stretch/>
        </p:blipFill>
        <p:spPr>
          <a:xfrm>
            <a:off x="623888" y="620713"/>
            <a:ext cx="10934529" cy="3150175"/>
          </a:xfrm>
          <a:solidFill>
            <a:schemeClr val="accent1"/>
          </a:solidFill>
        </p:spPr>
      </p:pic>
    </p:spTree>
    <p:extLst>
      <p:ext uri="{BB962C8B-B14F-4D97-AF65-F5344CB8AC3E}">
        <p14:creationId xmlns:p14="http://schemas.microsoft.com/office/powerpoint/2010/main" val="3959452104"/>
      </p:ext>
    </p:extLst>
  </p:cSld>
  <p:clrMapOvr>
    <a:masterClrMapping/>
  </p:clrMapOvr>
</p:sld>
</file>

<file path=ppt/theme/theme1.xml><?xml version="1.0" encoding="utf-8"?>
<a:theme xmlns:a="http://schemas.openxmlformats.org/drawingml/2006/main" name="UAntwerpen-content">
  <a:themeElements>
    <a:clrScheme name="UA - FBD">
      <a:dk1>
        <a:srgbClr val="002E65"/>
      </a:dk1>
      <a:lt1>
        <a:srgbClr val="FFFFFF"/>
      </a:lt1>
      <a:dk2>
        <a:srgbClr val="002E65"/>
      </a:dk2>
      <a:lt2>
        <a:srgbClr val="BBCCCC"/>
      </a:lt2>
      <a:accent1>
        <a:srgbClr val="002E65"/>
      </a:accent1>
      <a:accent2>
        <a:srgbClr val="44B8F3"/>
      </a:accent2>
      <a:accent3>
        <a:srgbClr val="EA2C38"/>
      </a:accent3>
      <a:accent4>
        <a:srgbClr val="ADA500"/>
      </a:accent4>
      <a:accent5>
        <a:srgbClr val="AC242A"/>
      </a:accent5>
      <a:accent6>
        <a:srgbClr val="7575CB"/>
      </a:accent6>
      <a:hlink>
        <a:srgbClr val="006CA9"/>
      </a:hlink>
      <a:folHlink>
        <a:srgbClr val="B10097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  <a:extLst>
          <a:ext uri="{91240B29-F687-4f45-9708-019B960494DF}">
            <a14:hiddenLine xmlns:p="http://schemas.openxmlformats.org/presentationml/2006/main" xmlns=""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lIns="180000" tIns="180000" rIns="180000" bIns="180000" rtlCol="0" anchor="ctr"/>
      <a:lstStyle>
        <a:defPPr marL="0" indent="0" algn="ctr">
          <a:spcAft>
            <a:spcPts val="450"/>
          </a:spcAft>
          <a:buFont typeface="Arial" charset="0"/>
          <a:buNone/>
          <a:defRPr sz="1800" b="1" dirty="0" err="1" smtClean="0">
            <a:solidFill>
              <a:schemeClr val="bg1"/>
            </a:solidFill>
            <a:latin typeface="+mn-lt"/>
            <a:ea typeface="Verdana Regular" charset="0"/>
            <a:cs typeface="Verdana Regular" charset="0"/>
            <a:sym typeface="Securitas Sans Light" charset="0"/>
          </a:defRPr>
        </a:defPPr>
      </a:lstStyle>
    </a:spDef>
    <a:lnDef>
      <a:spPr>
        <a:ln>
          <a:tailEnd type="arrow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marL="0" indent="0" algn="l">
          <a:buFont typeface="Arial" panose="020B0604020202020204" pitchFamily="34" charset="0"/>
          <a:buNone/>
          <a:defRPr sz="2800" b="1" dirty="0" err="1" smtClean="0">
            <a:solidFill>
              <a:schemeClr val="tx1"/>
            </a:solidFill>
            <a:latin typeface="+mn-lt"/>
            <a:ea typeface="Verdana" panose="020B0604030504040204" pitchFamily="34" charset="0"/>
            <a:cs typeface="Verdana" panose="020B060403050404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vdp_powerpoint" id="{FEF18948-FC9D-1340-AA00-430FBBA861E5}" vid="{591CA67A-998E-6049-B579-1B92244B0BFA}"/>
    </a:ext>
  </a:extLst>
</a:theme>
</file>

<file path=ppt/theme/theme2.xml><?xml version="1.0" encoding="utf-8"?>
<a:theme xmlns:a="http://schemas.openxmlformats.org/drawingml/2006/main" name="UAntwerpen_titleslides">
  <a:themeElements>
    <a:clrScheme name="UA - FBD">
      <a:dk1>
        <a:srgbClr val="002E65"/>
      </a:dk1>
      <a:lt1>
        <a:srgbClr val="FFFFFF"/>
      </a:lt1>
      <a:dk2>
        <a:srgbClr val="002E65"/>
      </a:dk2>
      <a:lt2>
        <a:srgbClr val="BBCCCC"/>
      </a:lt2>
      <a:accent1>
        <a:srgbClr val="002E65"/>
      </a:accent1>
      <a:accent2>
        <a:srgbClr val="44B8F3"/>
      </a:accent2>
      <a:accent3>
        <a:srgbClr val="EA2C38"/>
      </a:accent3>
      <a:accent4>
        <a:srgbClr val="ADA500"/>
      </a:accent4>
      <a:accent5>
        <a:srgbClr val="AC242A"/>
      </a:accent5>
      <a:accent6>
        <a:srgbClr val="7575CB"/>
      </a:accent6>
      <a:hlink>
        <a:srgbClr val="006CA9"/>
      </a:hlink>
      <a:folHlink>
        <a:srgbClr val="B10097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7C9875C091B247AB9617006510CC43" ma:contentTypeVersion="9" ma:contentTypeDescription="Een nieuw document maken." ma:contentTypeScope="" ma:versionID="6792b0d8b1b497ec7b6f2fc518ad6b71">
  <xsd:schema xmlns:xsd="http://www.w3.org/2001/XMLSchema" xmlns:xs="http://www.w3.org/2001/XMLSchema" xmlns:p="http://schemas.microsoft.com/office/2006/metadata/properties" xmlns:ns2="a09e4e9c-009f-4841-8876-57cddbde6e17" xmlns:ns3="e4e19ae9-58fe-4993-a35b-a8a84bb511ff" targetNamespace="http://schemas.microsoft.com/office/2006/metadata/properties" ma:root="true" ma:fieldsID="4e3ada4487ef8e46945618bd17b59294" ns2:_="" ns3:_="">
    <xsd:import namespace="a09e4e9c-009f-4841-8876-57cddbde6e17"/>
    <xsd:import namespace="e4e19ae9-58fe-4993-a35b-a8a84bb511f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9e4e9c-009f-4841-8876-57cddbde6e1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e19ae9-58fe-4993-a35b-a8a84bb511f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4449BF5-F7E1-46D5-B581-A176D4426B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09e4e9c-009f-4841-8876-57cddbde6e17"/>
    <ds:schemaRef ds:uri="e4e19ae9-58fe-4993-a35b-a8a84bb511f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5A93269-0A2D-4449-AFE7-E8570D6EC4CB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5D6EDECA-2FC6-4CC6-BF57-774C7A66E70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vdp_powerpoint</Template>
  <TotalTime>4598</TotalTime>
  <Words>11</Words>
  <Application>Microsoft Macintosh PowerPoint</Application>
  <PresentationFormat>Breedbeeld</PresentationFormat>
  <Paragraphs>10</Paragraphs>
  <Slides>15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2</vt:i4>
      </vt:variant>
      <vt:variant>
        <vt:lpstr>Diatitels</vt:lpstr>
      </vt:variant>
      <vt:variant>
        <vt:i4>15</vt:i4>
      </vt:variant>
    </vt:vector>
  </HeadingPairs>
  <TitlesOfParts>
    <vt:vector size="24" baseType="lpstr">
      <vt:lpstr>Arial</vt:lpstr>
      <vt:lpstr>Calibri</vt:lpstr>
      <vt:lpstr>Calibri Light</vt:lpstr>
      <vt:lpstr>ITC Officina Sans Std Book</vt:lpstr>
      <vt:lpstr>Trebuchet MS</vt:lpstr>
      <vt:lpstr>Verdana</vt:lpstr>
      <vt:lpstr>Wingdings</vt:lpstr>
      <vt:lpstr>UAntwerpen-content</vt:lpstr>
      <vt:lpstr>UAntwerpen_titleslides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Nik Römer</cp:lastModifiedBy>
  <cp:revision>52</cp:revision>
  <dcterms:created xsi:type="dcterms:W3CDTF">2020-12-07T09:05:54Z</dcterms:created>
  <dcterms:modified xsi:type="dcterms:W3CDTF">2025-03-25T14:17:27Z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0x010100707C9875C091B247AB9617006510CC43</vt:lpwstr>
  </property>
</Properties>
</file>