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75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5" autoAdjust="0"/>
    <p:restoredTop sz="96315" autoAdjust="0"/>
  </p:normalViewPr>
  <p:slideViewPr>
    <p:cSldViewPr snapToGrid="0" snapToObjects="1" showGuides="1">
      <p:cViewPr>
        <p:scale>
          <a:sx n="85" d="100"/>
          <a:sy n="85" d="100"/>
        </p:scale>
        <p:origin x="184" y="1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1333CF1A-F80D-43FB-B218-507DFCA9B4E8}"/>
    <pc:docChg chg="custSel modSld modMainMaster">
      <pc:chgData name="Anne Dehaen" userId="dd5cf3d5-f72f-4957-8c3a-681aa483c101" providerId="ADAL" clId="{1333CF1A-F80D-43FB-B218-507DFCA9B4E8}" dt="2021-04-01T12:08:04.806" v="17"/>
      <pc:docMkLst>
        <pc:docMk/>
      </pc:docMkLst>
      <pc:sldChg chg="addSp delSp modSp mod">
        <pc:chgData name="Anne Dehaen" userId="dd5cf3d5-f72f-4957-8c3a-681aa483c101" providerId="ADAL" clId="{1333CF1A-F80D-43FB-B218-507DFCA9B4E8}" dt="2021-04-01T12:07:41.875" v="13"/>
        <pc:sldMkLst>
          <pc:docMk/>
          <pc:sldMk cId="964587325" sldId="259"/>
        </pc:sldMkLst>
        <pc:picChg chg="del">
          <ac:chgData name="Anne Dehaen" userId="dd5cf3d5-f72f-4957-8c3a-681aa483c101" providerId="ADAL" clId="{1333CF1A-F80D-43FB-B218-507DFCA9B4E8}" dt="2021-04-01T12:07:40.941" v="12" actId="478"/>
          <ac:picMkLst>
            <pc:docMk/>
            <pc:sldMk cId="964587325" sldId="259"/>
            <ac:picMk id="13" creationId="{FFC20FCC-0165-4754-8677-2E7169EC220B}"/>
          </ac:picMkLst>
        </pc:picChg>
        <pc:picChg chg="add mod">
          <ac:chgData name="Anne Dehaen" userId="dd5cf3d5-f72f-4957-8c3a-681aa483c101" providerId="ADAL" clId="{1333CF1A-F80D-43FB-B218-507DFCA9B4E8}" dt="2021-04-01T12:07:41.875" v="13"/>
          <ac:picMkLst>
            <pc:docMk/>
            <pc:sldMk cId="964587325" sldId="259"/>
            <ac:picMk id="14" creationId="{6F35EADE-8AA8-47AF-87A2-F01F0B00CC89}"/>
          </ac:picMkLst>
        </pc:picChg>
      </pc:sldChg>
      <pc:sldChg chg="addSp delSp modSp mod">
        <pc:chgData name="Anne Dehaen" userId="dd5cf3d5-f72f-4957-8c3a-681aa483c101" providerId="ADAL" clId="{1333CF1A-F80D-43FB-B218-507DFCA9B4E8}" dt="2021-04-01T12:07:51.532" v="15"/>
        <pc:sldMkLst>
          <pc:docMk/>
          <pc:sldMk cId="557475416" sldId="261"/>
        </pc:sldMkLst>
        <pc:picChg chg="del">
          <ac:chgData name="Anne Dehaen" userId="dd5cf3d5-f72f-4957-8c3a-681aa483c101" providerId="ADAL" clId="{1333CF1A-F80D-43FB-B218-507DFCA9B4E8}" dt="2021-04-01T12:07:50.668" v="14" actId="478"/>
          <ac:picMkLst>
            <pc:docMk/>
            <pc:sldMk cId="557475416" sldId="261"/>
            <ac:picMk id="23" creationId="{0CD02E3D-E078-44D0-96C2-40A10E0E1435}"/>
          </ac:picMkLst>
        </pc:picChg>
        <pc:picChg chg="del">
          <ac:chgData name="Anne Dehaen" userId="dd5cf3d5-f72f-4957-8c3a-681aa483c101" providerId="ADAL" clId="{1333CF1A-F80D-43FB-B218-507DFCA9B4E8}" dt="2021-04-01T12:07:50.668" v="14" actId="478"/>
          <ac:picMkLst>
            <pc:docMk/>
            <pc:sldMk cId="557475416" sldId="261"/>
            <ac:picMk id="24" creationId="{90D7BDE6-3628-4D64-890E-C140FB174CE3}"/>
          </ac:picMkLst>
        </pc:picChg>
        <pc:picChg chg="add mod">
          <ac:chgData name="Anne Dehaen" userId="dd5cf3d5-f72f-4957-8c3a-681aa483c101" providerId="ADAL" clId="{1333CF1A-F80D-43FB-B218-507DFCA9B4E8}" dt="2021-04-01T12:07:51.532" v="15"/>
          <ac:picMkLst>
            <pc:docMk/>
            <pc:sldMk cId="557475416" sldId="261"/>
            <ac:picMk id="26" creationId="{2CED7979-6D1F-4012-974F-E0564810A1CB}"/>
          </ac:picMkLst>
        </pc:picChg>
        <pc:picChg chg="add mod">
          <ac:chgData name="Anne Dehaen" userId="dd5cf3d5-f72f-4957-8c3a-681aa483c101" providerId="ADAL" clId="{1333CF1A-F80D-43FB-B218-507DFCA9B4E8}" dt="2021-04-01T12:07:51.532" v="15"/>
          <ac:picMkLst>
            <pc:docMk/>
            <pc:sldMk cId="557475416" sldId="261"/>
            <ac:picMk id="27" creationId="{066E794C-4945-4555-8775-3372E39B532C}"/>
          </ac:picMkLst>
        </pc:picChg>
      </pc:sldChg>
      <pc:sldChg chg="addSp delSp modSp mod">
        <pc:chgData name="Anne Dehaen" userId="dd5cf3d5-f72f-4957-8c3a-681aa483c101" providerId="ADAL" clId="{1333CF1A-F80D-43FB-B218-507DFCA9B4E8}" dt="2021-04-01T12:08:04.806" v="17"/>
        <pc:sldMkLst>
          <pc:docMk/>
          <pc:sldMk cId="902727841" sldId="262"/>
        </pc:sldMkLst>
        <pc:picChg chg="del">
          <ac:chgData name="Anne Dehaen" userId="dd5cf3d5-f72f-4957-8c3a-681aa483c101" providerId="ADAL" clId="{1333CF1A-F80D-43FB-B218-507DFCA9B4E8}" dt="2021-04-01T12:08:04.067" v="16" actId="478"/>
          <ac:picMkLst>
            <pc:docMk/>
            <pc:sldMk cId="902727841" sldId="262"/>
            <ac:picMk id="14" creationId="{B634286B-1477-4329-9460-11C079397574}"/>
          </ac:picMkLst>
        </pc:picChg>
        <pc:picChg chg="add mod">
          <ac:chgData name="Anne Dehaen" userId="dd5cf3d5-f72f-4957-8c3a-681aa483c101" providerId="ADAL" clId="{1333CF1A-F80D-43FB-B218-507DFCA9B4E8}" dt="2021-04-01T12:08:04.806" v="17"/>
          <ac:picMkLst>
            <pc:docMk/>
            <pc:sldMk cId="902727841" sldId="262"/>
            <ac:picMk id="15" creationId="{BBB6FCA8-0289-4810-B560-D82553435093}"/>
          </ac:picMkLst>
        </pc:picChg>
      </pc:sldChg>
      <pc:sldMasterChg chg="addSp delSp modSp mod modSldLayout">
        <pc:chgData name="Anne Dehaen" userId="dd5cf3d5-f72f-4957-8c3a-681aa483c101" providerId="ADAL" clId="{1333CF1A-F80D-43FB-B218-507DFCA9B4E8}" dt="2021-04-01T12:07:33.237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1333CF1A-F80D-43FB-B218-507DFCA9B4E8}" dt="2021-04-01T12:07:07.984" v="2" actId="478"/>
          <ac:picMkLst>
            <pc:docMk/>
            <pc:sldMasterMk cId="0" sldId="2147483777"/>
            <ac:picMk id="16" creationId="{138A1D2E-F5F3-4390-A2EB-8DD3780CC162}"/>
          </ac:picMkLst>
        </pc:picChg>
        <pc:picChg chg="add mod">
          <ac:chgData name="Anne Dehaen" userId="dd5cf3d5-f72f-4957-8c3a-681aa483c101" providerId="ADAL" clId="{1333CF1A-F80D-43FB-B218-507DFCA9B4E8}" dt="2021-04-01T12:07:08.833" v="3"/>
          <ac:picMkLst>
            <pc:docMk/>
            <pc:sldMasterMk cId="0" sldId="2147483777"/>
            <ac:picMk id="17" creationId="{F86DBF94-63C4-4970-8B5C-24DFCA9BB4A5}"/>
          </ac:picMkLst>
        </pc:picChg>
        <pc:sldLayoutChg chg="addSp delSp modSp mod">
          <pc:chgData name="Anne Dehaen" userId="dd5cf3d5-f72f-4957-8c3a-681aa483c101" providerId="ADAL" clId="{1333CF1A-F80D-43FB-B218-507DFCA9B4E8}" dt="2021-04-01T12:07:33.237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1333CF1A-F80D-43FB-B218-507DFCA9B4E8}" dt="2021-04-01T12:07:32.197" v="10" actId="478"/>
            <ac:picMkLst>
              <pc:docMk/>
              <pc:sldMasterMk cId="0" sldId="2147483777"/>
              <pc:sldLayoutMk cId="1833643519" sldId="2147484106"/>
              <ac:picMk id="20" creationId="{A69F7837-4F2B-41D9-9EA6-4D6DA6FA264C}"/>
            </ac:picMkLst>
          </pc:picChg>
          <pc:picChg chg="add mod">
            <ac:chgData name="Anne Dehaen" userId="dd5cf3d5-f72f-4957-8c3a-681aa483c101" providerId="ADAL" clId="{1333CF1A-F80D-43FB-B218-507DFCA9B4E8}" dt="2021-04-01T12:07:33.237" v="11"/>
            <ac:picMkLst>
              <pc:docMk/>
              <pc:sldMasterMk cId="0" sldId="2147483777"/>
              <pc:sldLayoutMk cId="1833643519" sldId="2147484106"/>
              <ac:picMk id="21" creationId="{E1943118-6965-43EC-8711-01AF426D509D}"/>
            </ac:picMkLst>
          </pc:picChg>
        </pc:sldLayoutChg>
      </pc:sldMasterChg>
      <pc:sldMasterChg chg="modSldLayout">
        <pc:chgData name="Anne Dehaen" userId="dd5cf3d5-f72f-4957-8c3a-681aa483c101" providerId="ADAL" clId="{1333CF1A-F80D-43FB-B218-507DFCA9B4E8}" dt="2021-04-01T12:07:17.592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1333CF1A-F80D-43FB-B218-507DFCA9B4E8}" dt="2021-04-01T12:06:58.595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1333CF1A-F80D-43FB-B218-507DFCA9B4E8}" dt="2021-04-01T12:06:57.671" v="0" actId="478"/>
            <ac:picMkLst>
              <pc:docMk/>
              <pc:sldMasterMk cId="1811548678" sldId="2147484114"/>
              <pc:sldLayoutMk cId="381238430" sldId="2147483648"/>
              <ac:picMk id="14" creationId="{BB12D911-8085-48B5-9452-ADB6DBD105A4}"/>
            </ac:picMkLst>
          </pc:picChg>
          <pc:picChg chg="add mod">
            <ac:chgData name="Anne Dehaen" userId="dd5cf3d5-f72f-4957-8c3a-681aa483c101" providerId="ADAL" clId="{1333CF1A-F80D-43FB-B218-507DFCA9B4E8}" dt="2021-04-01T12:06:58.595" v="1"/>
            <ac:picMkLst>
              <pc:docMk/>
              <pc:sldMasterMk cId="1811548678" sldId="2147484114"/>
              <pc:sldLayoutMk cId="381238430" sldId="2147483648"/>
              <ac:picMk id="15" creationId="{AAC9C254-D4C0-426A-BFFB-A9182432AA6B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2.91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1333CF1A-F80D-43FB-B218-507DFCA9B4E8}" dt="2021-04-01T12:07:12.007" v="4" actId="478"/>
            <ac:picMkLst>
              <pc:docMk/>
              <pc:sldMasterMk cId="1811548678" sldId="2147484114"/>
              <pc:sldLayoutMk cId="3523788952" sldId="2147483649"/>
              <ac:picMk id="15" creationId="{35C59ADD-044C-4CF5-AC6C-A24FBB44ADC5}"/>
            </ac:picMkLst>
          </pc:picChg>
          <pc:picChg chg="add mod">
            <ac:chgData name="Anne Dehaen" userId="dd5cf3d5-f72f-4957-8c3a-681aa483c101" providerId="ADAL" clId="{1333CF1A-F80D-43FB-B218-507DFCA9B4E8}" dt="2021-04-01T12:07:12.910" v="5"/>
            <ac:picMkLst>
              <pc:docMk/>
              <pc:sldMasterMk cId="1811548678" sldId="2147484114"/>
              <pc:sldLayoutMk cId="3523788952" sldId="2147483649"/>
              <ac:picMk id="16" creationId="{9A839E09-7551-4587-8B35-E861DE0BE44E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5.200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1333CF1A-F80D-43FB-B218-507DFCA9B4E8}" dt="2021-04-01T12:07:14.344" v="6" actId="478"/>
            <ac:picMkLst>
              <pc:docMk/>
              <pc:sldMasterMk cId="1811548678" sldId="2147484114"/>
              <pc:sldLayoutMk cId="4196090107" sldId="2147483651"/>
              <ac:picMk id="12" creationId="{3B10B3F5-ECDE-4B76-8F11-479AD9118233}"/>
            </ac:picMkLst>
          </pc:picChg>
          <pc:picChg chg="add mod">
            <ac:chgData name="Anne Dehaen" userId="dd5cf3d5-f72f-4957-8c3a-681aa483c101" providerId="ADAL" clId="{1333CF1A-F80D-43FB-B218-507DFCA9B4E8}" dt="2021-04-01T12:07:15.200" v="7"/>
            <ac:picMkLst>
              <pc:docMk/>
              <pc:sldMasterMk cId="1811548678" sldId="2147484114"/>
              <pc:sldLayoutMk cId="4196090107" sldId="2147483651"/>
              <ac:picMk id="13" creationId="{93F007BB-068E-40C2-8F6A-62703A190540}"/>
            </ac:picMkLst>
          </pc:picChg>
        </pc:sldLayoutChg>
        <pc:sldLayoutChg chg="addSp delSp modSp mod">
          <pc:chgData name="Anne Dehaen" userId="dd5cf3d5-f72f-4957-8c3a-681aa483c101" providerId="ADAL" clId="{1333CF1A-F80D-43FB-B218-507DFCA9B4E8}" dt="2021-04-01T12:07:17.592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1333CF1A-F80D-43FB-B218-507DFCA9B4E8}" dt="2021-04-01T12:07:16.604" v="8" actId="478"/>
            <ac:picMkLst>
              <pc:docMk/>
              <pc:sldMasterMk cId="1811548678" sldId="2147484114"/>
              <pc:sldLayoutMk cId="2810974587" sldId="2147483653"/>
              <ac:picMk id="14" creationId="{16D67E4C-1474-4A85-A56D-E759644F5F5D}"/>
            </ac:picMkLst>
          </pc:picChg>
          <pc:picChg chg="add mod">
            <ac:chgData name="Anne Dehaen" userId="dd5cf3d5-f72f-4957-8c3a-681aa483c101" providerId="ADAL" clId="{1333CF1A-F80D-43FB-B218-507DFCA9B4E8}" dt="2021-04-01T12:07:17.592" v="9"/>
            <ac:picMkLst>
              <pc:docMk/>
              <pc:sldMasterMk cId="1811548678" sldId="2147484114"/>
              <pc:sldLayoutMk cId="2810974587" sldId="2147483653"/>
              <ac:picMk id="15" creationId="{AE248FE0-DB8A-48A1-80B6-E68A8123344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 dirty="0"/>
              <a:t>Object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  <a:p>
            <a:pPr lvl="4"/>
            <a:endParaRPr lang="nl-BE" noProof="0" dirty="0"/>
          </a:p>
          <a:p>
            <a:pPr lvl="1"/>
            <a:endParaRPr lang="nl-BE" noProof="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 dirty="0"/>
              <a:t>Object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  <a:p>
            <a:pPr lvl="4"/>
            <a:endParaRPr lang="nl-BE" noProof="0" dirty="0"/>
          </a:p>
          <a:p>
            <a:pPr lvl="1"/>
            <a:endParaRPr lang="nl-BE" noProof="0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11252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5" name="Afbeelding 12">
            <a:extLst>
              <a:ext uri="{FF2B5EF4-FFF2-40B4-BE49-F238E27FC236}">
                <a16:creationId xmlns:a16="http://schemas.microsoft.com/office/drawing/2014/main" id="{AAC9C254-D4C0-426A-BFFB-A9182432A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1291" y="1506906"/>
            <a:ext cx="35294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9A839E09-7551-4587-8B35-E861DE0BE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93F007BB-068E-40C2-8F6A-62703A190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AE248FE0-DB8A-48A1-80B6-E68A81233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41304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32627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0179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537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754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71557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1" name="Afbeelding 10">
            <a:extLst>
              <a:ext uri="{FF2B5EF4-FFF2-40B4-BE49-F238E27FC236}">
                <a16:creationId xmlns:a16="http://schemas.microsoft.com/office/drawing/2014/main" id="{E1943118-6965-43EC-8711-01AF426D5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F86DBF94-63C4-4970-8B5C-24DFCA9BB4A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1111770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06" r:id="rId9"/>
    <p:sldLayoutId id="2147484107" r:id="rId10"/>
    <p:sldLayoutId id="2147484108" r:id="rId11"/>
    <p:sldLayoutId id="2147484124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15360"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888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8106" y="1500371"/>
            <a:ext cx="3762375" cy="1945955"/>
          </a:xfrm>
        </p:spPr>
        <p:txBody>
          <a:bodyPr/>
          <a:lstStyle/>
          <a:p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1" name="Afbeelding 9">
            <a:extLst>
              <a:ext uri="{FF2B5EF4-FFF2-40B4-BE49-F238E27FC236}">
                <a16:creationId xmlns:a16="http://schemas.microsoft.com/office/drawing/2014/main" id="{D64169E7-BA8A-424C-A622-9B618D2E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06" y="901107"/>
            <a:ext cx="457200" cy="431800"/>
          </a:xfrm>
          <a:prstGeom prst="rect">
            <a:avLst/>
          </a:prstGeom>
        </p:spPr>
      </p:pic>
      <p:pic>
        <p:nvPicPr>
          <p:cNvPr id="2" name="Afbeelding 17">
            <a:extLst>
              <a:ext uri="{FF2B5EF4-FFF2-40B4-BE49-F238E27FC236}">
                <a16:creationId xmlns:a16="http://schemas.microsoft.com/office/drawing/2014/main" id="{3AAC1A6B-4B48-A070-B4E0-E89A62E2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66361"/>
            <a:ext cx="111177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4C941B89-5A0A-404E-5D46-864DA9DFEC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Afbeelding 7">
            <a:extLst>
              <a:ext uri="{FF2B5EF4-FFF2-40B4-BE49-F238E27FC236}">
                <a16:creationId xmlns:a16="http://schemas.microsoft.com/office/drawing/2014/main" id="{BBB6FCA8-0289-4810-B560-D8255343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C776F9DD-4ED8-3626-4219-017C4D846B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E200853F-6A00-A818-90B8-38CED7EB34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FBD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44B8F3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4615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61</cp:revision>
  <dcterms:created xsi:type="dcterms:W3CDTF">2020-12-07T09:05:54Z</dcterms:created>
  <dcterms:modified xsi:type="dcterms:W3CDTF">2025-03-28T13:01:36Z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