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 autoAdjust="0"/>
    <p:restoredTop sz="95158" autoAdjust="0"/>
  </p:normalViewPr>
  <p:slideViewPr>
    <p:cSldViewPr snapToGrid="0" snapToObjects="1" showGuides="1">
      <p:cViewPr varScale="1">
        <p:scale>
          <a:sx n="83" d="100"/>
          <a:sy n="83" d="100"/>
        </p:scale>
        <p:origin x="232" y="19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8499DC3E-01CD-43BC-8F0C-5FB4D203755B}"/>
    <pc:docChg chg="custSel modSld modMainMaster">
      <pc:chgData name="Anne Dehaen" userId="dd5cf3d5-f72f-4957-8c3a-681aa483c101" providerId="ADAL" clId="{8499DC3E-01CD-43BC-8F0C-5FB4D203755B}" dt="2021-04-01T09:41:23.064" v="26" actId="478"/>
      <pc:docMkLst>
        <pc:docMk/>
      </pc:docMkLst>
      <pc:sldChg chg="addSp delSp modSp mod">
        <pc:chgData name="Anne Dehaen" userId="dd5cf3d5-f72f-4957-8c3a-681aa483c101" providerId="ADAL" clId="{8499DC3E-01CD-43BC-8F0C-5FB4D203755B}" dt="2021-04-01T09:37:07.914" v="15"/>
        <pc:sldMkLst>
          <pc:docMk/>
          <pc:sldMk cId="964587325" sldId="259"/>
        </pc:sldMkLst>
        <pc:picChg chg="add mod">
          <ac:chgData name="Anne Dehaen" userId="dd5cf3d5-f72f-4957-8c3a-681aa483c101" providerId="ADAL" clId="{8499DC3E-01CD-43BC-8F0C-5FB4D203755B}" dt="2021-04-01T09:37:07.914" v="15"/>
          <ac:picMkLst>
            <pc:docMk/>
            <pc:sldMk cId="964587325" sldId="259"/>
            <ac:picMk id="4" creationId="{5A2C668D-8CCC-4D92-A414-EAC30B7F9B27}"/>
          </ac:picMkLst>
        </pc:picChg>
        <pc:picChg chg="del">
          <ac:chgData name="Anne Dehaen" userId="dd5cf3d5-f72f-4957-8c3a-681aa483c101" providerId="ADAL" clId="{8499DC3E-01CD-43BC-8F0C-5FB4D203755B}" dt="2021-04-01T09:37:06.965" v="14" actId="478"/>
          <ac:picMkLst>
            <pc:docMk/>
            <pc:sldMk cId="964587325" sldId="259"/>
            <ac:picMk id="12" creationId="{172A8EC7-F0F1-1F43-B83F-6CE5A32F0CA1}"/>
          </ac:picMkLst>
        </pc:picChg>
      </pc:sldChg>
      <pc:sldChg chg="addSp delSp modSp mod">
        <pc:chgData name="Anne Dehaen" userId="dd5cf3d5-f72f-4957-8c3a-681aa483c101" providerId="ADAL" clId="{8499DC3E-01CD-43BC-8F0C-5FB4D203755B}" dt="2021-04-01T09:41:23.064" v="26" actId="478"/>
        <pc:sldMkLst>
          <pc:docMk/>
          <pc:sldMk cId="557475416" sldId="261"/>
        </pc:sldMkLst>
        <pc:picChg chg="del mod">
          <ac:chgData name="Anne Dehaen" userId="dd5cf3d5-f72f-4957-8c3a-681aa483c101" providerId="ADAL" clId="{8499DC3E-01CD-43BC-8F0C-5FB4D203755B}" dt="2021-04-01T09:41:23.064" v="26" actId="478"/>
          <ac:picMkLst>
            <pc:docMk/>
            <pc:sldMk cId="557475416" sldId="261"/>
            <ac:picMk id="6" creationId="{7B71A27C-D8C3-D14E-AF65-F3F3BE5082A3}"/>
          </ac:picMkLst>
        </pc:picChg>
        <pc:picChg chg="del">
          <ac:chgData name="Anne Dehaen" userId="dd5cf3d5-f72f-4957-8c3a-681aa483c101" providerId="ADAL" clId="{8499DC3E-01CD-43BC-8F0C-5FB4D203755B}" dt="2021-04-01T09:37:18.610" v="16" actId="478"/>
          <ac:picMkLst>
            <pc:docMk/>
            <pc:sldMk cId="557475416" sldId="261"/>
            <ac:picMk id="7" creationId="{4C4ED9AB-2408-41E8-A6CA-E121F65AAF0B}"/>
          </ac:picMkLst>
        </pc:picChg>
        <pc:picChg chg="add mod">
          <ac:chgData name="Anne Dehaen" userId="dd5cf3d5-f72f-4957-8c3a-681aa483c101" providerId="ADAL" clId="{8499DC3E-01CD-43BC-8F0C-5FB4D203755B}" dt="2021-04-01T09:41:20.790" v="25" actId="552"/>
          <ac:picMkLst>
            <pc:docMk/>
            <pc:sldMk cId="557475416" sldId="261"/>
            <ac:picMk id="7" creationId="{85D7952A-2640-48BD-AB15-69720E02152F}"/>
          </ac:picMkLst>
        </pc:picChg>
        <pc:picChg chg="add mod">
          <ac:chgData name="Anne Dehaen" userId="dd5cf3d5-f72f-4957-8c3a-681aa483c101" providerId="ADAL" clId="{8499DC3E-01CD-43BC-8F0C-5FB4D203755B}" dt="2021-04-01T09:37:20.081" v="17"/>
          <ac:picMkLst>
            <pc:docMk/>
            <pc:sldMk cId="557475416" sldId="261"/>
            <ac:picMk id="9" creationId="{4B800C5E-26FD-4BDE-8A78-F2A65C2C0B9D}"/>
          </ac:picMkLst>
        </pc:picChg>
      </pc:sldChg>
      <pc:sldChg chg="addSp delSp modSp mod">
        <pc:chgData name="Anne Dehaen" userId="dd5cf3d5-f72f-4957-8c3a-681aa483c101" providerId="ADAL" clId="{8499DC3E-01CD-43BC-8F0C-5FB4D203755B}" dt="2021-04-01T09:37:35.908" v="21"/>
        <pc:sldMkLst>
          <pc:docMk/>
          <pc:sldMk cId="902727841" sldId="262"/>
        </pc:sldMkLst>
        <pc:picChg chg="del">
          <ac:chgData name="Anne Dehaen" userId="dd5cf3d5-f72f-4957-8c3a-681aa483c101" providerId="ADAL" clId="{8499DC3E-01CD-43BC-8F0C-5FB4D203755B}" dt="2021-04-01T09:37:34.920" v="20" actId="478"/>
          <ac:picMkLst>
            <pc:docMk/>
            <pc:sldMk cId="902727841" sldId="262"/>
            <ac:picMk id="5" creationId="{9FCC6430-FDC7-2A45-9FD1-E78AA662F6A8}"/>
          </ac:picMkLst>
        </pc:picChg>
        <pc:picChg chg="add del mod">
          <ac:chgData name="Anne Dehaen" userId="dd5cf3d5-f72f-4957-8c3a-681aa483c101" providerId="ADAL" clId="{8499DC3E-01CD-43BC-8F0C-5FB4D203755B}" dt="2021-04-01T09:37:33.964" v="19"/>
          <ac:picMkLst>
            <pc:docMk/>
            <pc:sldMk cId="902727841" sldId="262"/>
            <ac:picMk id="6" creationId="{C2369B39-2DBD-4E01-9E41-223303ACC6BA}"/>
          </ac:picMkLst>
        </pc:picChg>
        <pc:picChg chg="add mod">
          <ac:chgData name="Anne Dehaen" userId="dd5cf3d5-f72f-4957-8c3a-681aa483c101" providerId="ADAL" clId="{8499DC3E-01CD-43BC-8F0C-5FB4D203755B}" dt="2021-04-01T09:37:35.908" v="21"/>
          <ac:picMkLst>
            <pc:docMk/>
            <pc:sldMk cId="902727841" sldId="262"/>
            <ac:picMk id="7" creationId="{3E37A163-878B-49D9-84FA-59CEF07FE276}"/>
          </ac:picMkLst>
        </pc:picChg>
      </pc:sldChg>
      <pc:sldMasterChg chg="addSp delSp modSp mod modSldLayout">
        <pc:chgData name="Anne Dehaen" userId="dd5cf3d5-f72f-4957-8c3a-681aa483c101" providerId="ADAL" clId="{8499DC3E-01CD-43BC-8F0C-5FB4D203755B}" dt="2021-04-01T09:36:50.354" v="13" actId="207"/>
        <pc:sldMasterMkLst>
          <pc:docMk/>
          <pc:sldMasterMk cId="0" sldId="2147483777"/>
        </pc:sldMasterMkLst>
        <pc:picChg chg="add mod">
          <ac:chgData name="Anne Dehaen" userId="dd5cf3d5-f72f-4957-8c3a-681aa483c101" providerId="ADAL" clId="{8499DC3E-01CD-43BC-8F0C-5FB4D203755B}" dt="2021-04-01T09:34:52.125" v="3"/>
          <ac:picMkLst>
            <pc:docMk/>
            <pc:sldMasterMk cId="0" sldId="2147483777"/>
            <ac:picMk id="6" creationId="{EA40A222-976C-48CA-85FB-9A0FF33B0721}"/>
          </ac:picMkLst>
        </pc:picChg>
        <pc:picChg chg="del">
          <ac:chgData name="Anne Dehaen" userId="dd5cf3d5-f72f-4957-8c3a-681aa483c101" providerId="ADAL" clId="{8499DC3E-01CD-43BC-8F0C-5FB4D203755B}" dt="2021-04-01T09:34:51.126" v="2" actId="478"/>
          <ac:picMkLst>
            <pc:docMk/>
            <pc:sldMasterMk cId="0" sldId="2147483777"/>
            <ac:picMk id="8" creationId="{7C63010B-A304-4796-8AF5-DF8CC5DA2FCB}"/>
          </ac:picMkLst>
        </pc:picChg>
        <pc:sldLayoutChg chg="addSp delSp modSp mod">
          <pc:chgData name="Anne Dehaen" userId="dd5cf3d5-f72f-4957-8c3a-681aa483c101" providerId="ADAL" clId="{8499DC3E-01CD-43BC-8F0C-5FB4D203755B}" dt="2021-04-01T09:36:29.501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8499DC3E-01CD-43BC-8F0C-5FB4D203755B}" dt="2021-04-01T09:36:28.567" v="10" actId="478"/>
            <ac:picMkLst>
              <pc:docMk/>
              <pc:sldMasterMk cId="0" sldId="2147483777"/>
              <pc:sldLayoutMk cId="1833643519" sldId="2147484106"/>
              <ac:picMk id="10" creationId="{9383AC61-44D7-9E4C-BDF1-D20A908A6389}"/>
            </ac:picMkLst>
          </pc:picChg>
          <pc:picChg chg="add mod">
            <ac:chgData name="Anne Dehaen" userId="dd5cf3d5-f72f-4957-8c3a-681aa483c101" providerId="ADAL" clId="{8499DC3E-01CD-43BC-8F0C-5FB4D203755B}" dt="2021-04-01T09:36:29.501" v="11"/>
            <ac:picMkLst>
              <pc:docMk/>
              <pc:sldMasterMk cId="0" sldId="2147483777"/>
              <pc:sldLayoutMk cId="1833643519" sldId="2147484106"/>
              <ac:picMk id="12" creationId="{C3F743F0-E4EE-46B8-83D5-B27158AEA320}"/>
            </ac:picMkLst>
          </pc:picChg>
        </pc:sldLayoutChg>
        <pc:sldLayoutChg chg="modSp">
          <pc:chgData name="Anne Dehaen" userId="dd5cf3d5-f72f-4957-8c3a-681aa483c101" providerId="ADAL" clId="{8499DC3E-01CD-43BC-8F0C-5FB4D203755B}" dt="2021-04-01T09:36:50.354" v="13" actId="207"/>
          <pc:sldLayoutMkLst>
            <pc:docMk/>
            <pc:sldMasterMk cId="0" sldId="2147483777"/>
            <pc:sldLayoutMk cId="3357846708" sldId="2147484116"/>
          </pc:sldLayoutMkLst>
          <pc:spChg chg="mod">
            <ac:chgData name="Anne Dehaen" userId="dd5cf3d5-f72f-4957-8c3a-681aa483c101" providerId="ADAL" clId="{8499DC3E-01CD-43BC-8F0C-5FB4D203755B}" dt="2021-04-01T09:36:50.354" v="13" actId="207"/>
            <ac:spMkLst>
              <pc:docMk/>
              <pc:sldMasterMk cId="0" sldId="2147483777"/>
              <pc:sldLayoutMk cId="3357846708" sldId="2147484116"/>
              <ac:spMk id="12" creationId="{97BB0C09-C793-44D9-9351-DBCCE5065906}"/>
            </ac:spMkLst>
          </pc:spChg>
        </pc:sldLayoutChg>
        <pc:sldLayoutChg chg="modSp">
          <pc:chgData name="Anne Dehaen" userId="dd5cf3d5-f72f-4957-8c3a-681aa483c101" providerId="ADAL" clId="{8499DC3E-01CD-43BC-8F0C-5FB4D203755B}" dt="2021-04-01T09:36:48.088" v="12" actId="207"/>
          <pc:sldLayoutMkLst>
            <pc:docMk/>
            <pc:sldMasterMk cId="0" sldId="2147483777"/>
            <pc:sldLayoutMk cId="2857417774" sldId="2147484117"/>
          </pc:sldLayoutMkLst>
          <pc:spChg chg="mod">
            <ac:chgData name="Anne Dehaen" userId="dd5cf3d5-f72f-4957-8c3a-681aa483c101" providerId="ADAL" clId="{8499DC3E-01CD-43BC-8F0C-5FB4D203755B}" dt="2021-04-01T09:36:48.088" v="12" actId="207"/>
            <ac:spMkLst>
              <pc:docMk/>
              <pc:sldMasterMk cId="0" sldId="2147483777"/>
              <pc:sldLayoutMk cId="2857417774" sldId="2147484117"/>
              <ac:spMk id="12" creationId="{97BB0C09-C793-44D9-9351-DBCCE5065906}"/>
            </ac:spMkLst>
          </pc:spChg>
        </pc:sldLayoutChg>
      </pc:sldMasterChg>
      <pc:sldMasterChg chg="modSldLayout">
        <pc:chgData name="Anne Dehaen" userId="dd5cf3d5-f72f-4957-8c3a-681aa483c101" providerId="ADAL" clId="{8499DC3E-01CD-43BC-8F0C-5FB4D203755B}" dt="2021-04-01T09:35:02.276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8499DC3E-01CD-43BC-8F0C-5FB4D203755B}" dt="2021-04-01T09:34:40.847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8499DC3E-01CD-43BC-8F0C-5FB4D203755B}" dt="2021-04-01T09:34:39.783" v="0" actId="478"/>
            <ac:picMkLst>
              <pc:docMk/>
              <pc:sldMasterMk cId="1811548678" sldId="2147484114"/>
              <pc:sldLayoutMk cId="381238430" sldId="2147483648"/>
              <ac:picMk id="6" creationId="{C50294FE-ABED-40AC-B358-66FA425EAEE4}"/>
            </ac:picMkLst>
          </pc:picChg>
          <pc:picChg chg="add mod">
            <ac:chgData name="Anne Dehaen" userId="dd5cf3d5-f72f-4957-8c3a-681aa483c101" providerId="ADAL" clId="{8499DC3E-01CD-43BC-8F0C-5FB4D203755B}" dt="2021-04-01T09:34:40.847" v="1"/>
            <ac:picMkLst>
              <pc:docMk/>
              <pc:sldMasterMk cId="1811548678" sldId="2147484114"/>
              <pc:sldLayoutMk cId="381238430" sldId="2147483648"/>
              <ac:picMk id="7" creationId="{B2DC4DE0-5766-45B5-9C2E-DD180CDF8366}"/>
            </ac:picMkLst>
          </pc:picChg>
        </pc:sldLayoutChg>
        <pc:sldLayoutChg chg="addSp delSp modSp mod">
          <pc:chgData name="Anne Dehaen" userId="dd5cf3d5-f72f-4957-8c3a-681aa483c101" providerId="ADAL" clId="{8499DC3E-01CD-43BC-8F0C-5FB4D203755B}" dt="2021-04-01T09:34:57.003" v="5"/>
          <pc:sldLayoutMkLst>
            <pc:docMk/>
            <pc:sldMasterMk cId="1811548678" sldId="2147484114"/>
            <pc:sldLayoutMk cId="3523788952" sldId="2147483649"/>
          </pc:sldLayoutMkLst>
          <pc:picChg chg="add mod">
            <ac:chgData name="Anne Dehaen" userId="dd5cf3d5-f72f-4957-8c3a-681aa483c101" providerId="ADAL" clId="{8499DC3E-01CD-43BC-8F0C-5FB4D203755B}" dt="2021-04-01T09:34:57.003" v="5"/>
            <ac:picMkLst>
              <pc:docMk/>
              <pc:sldMasterMk cId="1811548678" sldId="2147484114"/>
              <pc:sldLayoutMk cId="3523788952" sldId="2147483649"/>
              <ac:picMk id="7" creationId="{9EB12A92-9539-4519-8DF0-9C7C18CCFA17}"/>
            </ac:picMkLst>
          </pc:picChg>
          <pc:picChg chg="del">
            <ac:chgData name="Anne Dehaen" userId="dd5cf3d5-f72f-4957-8c3a-681aa483c101" providerId="ADAL" clId="{8499DC3E-01CD-43BC-8F0C-5FB4D203755B}" dt="2021-04-01T09:34:55.878" v="4" actId="478"/>
            <ac:picMkLst>
              <pc:docMk/>
              <pc:sldMasterMk cId="1811548678" sldId="2147484114"/>
              <pc:sldLayoutMk cId="3523788952" sldId="2147483649"/>
              <ac:picMk id="8" creationId="{9DFEC5E8-6F2B-4B0E-9036-7059376659C7}"/>
            </ac:picMkLst>
          </pc:picChg>
        </pc:sldLayoutChg>
        <pc:sldLayoutChg chg="addSp delSp modSp mod">
          <pc:chgData name="Anne Dehaen" userId="dd5cf3d5-f72f-4957-8c3a-681aa483c101" providerId="ADAL" clId="{8499DC3E-01CD-43BC-8F0C-5FB4D203755B}" dt="2021-04-01T09:34:59.839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8499DC3E-01CD-43BC-8F0C-5FB4D203755B}" dt="2021-04-01T09:34:58.406" v="6" actId="478"/>
            <ac:picMkLst>
              <pc:docMk/>
              <pc:sldMasterMk cId="1811548678" sldId="2147484114"/>
              <pc:sldLayoutMk cId="4196090107" sldId="2147483651"/>
              <ac:picMk id="4" creationId="{EF55AF5B-07F6-4885-A512-5C87155AF889}"/>
            </ac:picMkLst>
          </pc:picChg>
          <pc:picChg chg="add mod">
            <ac:chgData name="Anne Dehaen" userId="dd5cf3d5-f72f-4957-8c3a-681aa483c101" providerId="ADAL" clId="{8499DC3E-01CD-43BC-8F0C-5FB4D203755B}" dt="2021-04-01T09:34:59.839" v="7"/>
            <ac:picMkLst>
              <pc:docMk/>
              <pc:sldMasterMk cId="1811548678" sldId="2147484114"/>
              <pc:sldLayoutMk cId="4196090107" sldId="2147483651"/>
              <ac:picMk id="5" creationId="{90821801-5177-4CE8-B397-72F7FB135BBF}"/>
            </ac:picMkLst>
          </pc:picChg>
        </pc:sldLayoutChg>
        <pc:sldLayoutChg chg="addSp delSp modSp mod">
          <pc:chgData name="Anne Dehaen" userId="dd5cf3d5-f72f-4957-8c3a-681aa483c101" providerId="ADAL" clId="{8499DC3E-01CD-43BC-8F0C-5FB4D203755B}" dt="2021-04-01T09:35:02.276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8499DC3E-01CD-43BC-8F0C-5FB4D203755B}" dt="2021-04-01T09:35:01.411" v="8" actId="478"/>
            <ac:picMkLst>
              <pc:docMk/>
              <pc:sldMasterMk cId="1811548678" sldId="2147484114"/>
              <pc:sldLayoutMk cId="2810974587" sldId="2147483653"/>
              <ac:picMk id="6" creationId="{3C947ED2-BDE4-44C9-A3FD-87F2F4653E3A}"/>
            </ac:picMkLst>
          </pc:picChg>
          <pc:picChg chg="add mod">
            <ac:chgData name="Anne Dehaen" userId="dd5cf3d5-f72f-4957-8c3a-681aa483c101" providerId="ADAL" clId="{8499DC3E-01CD-43BC-8F0C-5FB4D203755B}" dt="2021-04-01T09:35:02.276" v="9"/>
            <ac:picMkLst>
              <pc:docMk/>
              <pc:sldMasterMk cId="1811548678" sldId="2147484114"/>
              <pc:sldLayoutMk cId="2810974587" sldId="2147483653"/>
              <ac:picMk id="7" creationId="{A1E7B532-E85A-492A-9419-FD9A29CDFCA4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3" name="Afbeelding 1">
            <a:extLst>
              <a:ext uri="{FF2B5EF4-FFF2-40B4-BE49-F238E27FC236}">
                <a16:creationId xmlns:a16="http://schemas.microsoft.com/office/drawing/2014/main" id="{9180279E-3106-47B6-970D-1A63C30F4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6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DC4DE0-5766-45B5-9C2E-DD180CDF8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0182" y="1429427"/>
            <a:ext cx="31623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9EB12A92-9539-4519-8DF0-9C7C18CCF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694" y="6427628"/>
            <a:ext cx="991452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90821801-5177-4CE8-B397-72F7FB135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694" y="6427628"/>
            <a:ext cx="991452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A1E7B532-E85A-492A-9419-FD9A29CDF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694" y="6427628"/>
            <a:ext cx="991452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2" name="Afbeelding 10">
            <a:extLst>
              <a:ext uri="{FF2B5EF4-FFF2-40B4-BE49-F238E27FC236}">
                <a16:creationId xmlns:a16="http://schemas.microsoft.com/office/drawing/2014/main" id="{C3F743F0-E4EE-46B8-83D5-B27158AEA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9" y="620713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2316512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08428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8756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415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612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258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40A222-976C-48CA-85FB-9A0FF33B072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5694" y="6427628"/>
            <a:ext cx="991452" cy="226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7ABDE4AD-484C-49DB-3B23-1BCED6590B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49344" y="3613790"/>
            <a:ext cx="3761595" cy="728662"/>
          </a:xfrm>
        </p:spPr>
        <p:txBody>
          <a:bodyPr/>
          <a:lstStyle/>
          <a:p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8564" y="1500371"/>
            <a:ext cx="3762375" cy="1945955"/>
          </a:xfrm>
        </p:spPr>
        <p:txBody>
          <a:bodyPr/>
          <a:lstStyle/>
          <a:p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9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4B800C5E-26FD-4BDE-8A78-F2A65C2C0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4" y="6427657"/>
            <a:ext cx="991324" cy="226073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85D7952A-2640-48BD-AB15-69720E021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64" y="900316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79EA633A-B500-53B7-5E09-E36B084045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3E37A163-878B-49D9-84FA-59CEF07F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2" y="900316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4" name="Tijdelijke aanduiding voor afbeelding 13">
            <a:extLst>
              <a:ext uri="{FF2B5EF4-FFF2-40B4-BE49-F238E27FC236}">
                <a16:creationId xmlns:a16="http://schemas.microsoft.com/office/drawing/2014/main" id="{AD4DF52E-E90B-375F-EBE4-847F7D879B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95913B4E-DF08-4C5A-5C4E-9D6123251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4578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52</cp:revision>
  <dcterms:created xsi:type="dcterms:W3CDTF">2020-12-07T09:05:54Z</dcterms:created>
  <dcterms:modified xsi:type="dcterms:W3CDTF">2025-03-28T13:06:56Z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