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18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E3193EB-2AE5-43F1-BE07-7396FA9C0210}"/>
    <pc:docChg chg="custSel modSld modMainMaster">
      <pc:chgData name="Anne Dehaen" userId="dd5cf3d5-f72f-4957-8c3a-681aa483c101" providerId="ADAL" clId="{CE3193EB-2AE5-43F1-BE07-7396FA9C0210}" dt="2021-04-01T09:45:01.008" v="17"/>
      <pc:docMkLst>
        <pc:docMk/>
      </pc:docMkLst>
      <pc:sldChg chg="addSp delSp modSp mod">
        <pc:chgData name="Anne Dehaen" userId="dd5cf3d5-f72f-4957-8c3a-681aa483c101" providerId="ADAL" clId="{CE3193EB-2AE5-43F1-BE07-7396FA9C0210}" dt="2021-04-01T09:44:41.231" v="13"/>
        <pc:sldMkLst>
          <pc:docMk/>
          <pc:sldMk cId="964587325" sldId="259"/>
        </pc:sldMkLst>
        <pc:picChg chg="del">
          <ac:chgData name="Anne Dehaen" userId="dd5cf3d5-f72f-4957-8c3a-681aa483c101" providerId="ADAL" clId="{CE3193EB-2AE5-43F1-BE07-7396FA9C0210}" dt="2021-04-01T09:44:40.114" v="12" actId="478"/>
          <ac:picMkLst>
            <pc:docMk/>
            <pc:sldMk cId="964587325" sldId="259"/>
            <ac:picMk id="5" creationId="{EDE6450D-BD6E-44C0-99E6-E58D67DFCFBD}"/>
          </ac:picMkLst>
        </pc:picChg>
        <pc:picChg chg="add mod">
          <ac:chgData name="Anne Dehaen" userId="dd5cf3d5-f72f-4957-8c3a-681aa483c101" providerId="ADAL" clId="{CE3193EB-2AE5-43F1-BE07-7396FA9C0210}" dt="2021-04-01T09:44:41.231" v="13"/>
          <ac:picMkLst>
            <pc:docMk/>
            <pc:sldMk cId="964587325" sldId="259"/>
            <ac:picMk id="6" creationId="{96F62E7E-F147-448A-817F-171EC4F5D2F6}"/>
          </ac:picMkLst>
        </pc:picChg>
      </pc:sldChg>
      <pc:sldChg chg="addSp delSp modSp mod">
        <pc:chgData name="Anne Dehaen" userId="dd5cf3d5-f72f-4957-8c3a-681aa483c101" providerId="ADAL" clId="{CE3193EB-2AE5-43F1-BE07-7396FA9C0210}" dt="2021-04-01T09:44:52.541" v="15"/>
        <pc:sldMkLst>
          <pc:docMk/>
          <pc:sldMk cId="557475416" sldId="261"/>
        </pc:sldMkLst>
        <pc:picChg chg="del">
          <ac:chgData name="Anne Dehaen" userId="dd5cf3d5-f72f-4957-8c3a-681aa483c101" providerId="ADAL" clId="{CE3193EB-2AE5-43F1-BE07-7396FA9C0210}" dt="2021-04-01T09:44:51.587" v="14" actId="478"/>
          <ac:picMkLst>
            <pc:docMk/>
            <pc:sldMk cId="557475416" sldId="261"/>
            <ac:picMk id="10" creationId="{94F4B4C9-A710-4EBF-BB15-F22993CB0185}"/>
          </ac:picMkLst>
        </pc:picChg>
        <pc:picChg chg="del">
          <ac:chgData name="Anne Dehaen" userId="dd5cf3d5-f72f-4957-8c3a-681aa483c101" providerId="ADAL" clId="{CE3193EB-2AE5-43F1-BE07-7396FA9C0210}" dt="2021-04-01T09:44:51.587" v="14" actId="478"/>
          <ac:picMkLst>
            <pc:docMk/>
            <pc:sldMk cId="557475416" sldId="261"/>
            <ac:picMk id="11" creationId="{D64169E7-BA8A-424C-A622-9B618D2E61E8}"/>
          </ac:picMkLst>
        </pc:picChg>
        <pc:picChg chg="add mod">
          <ac:chgData name="Anne Dehaen" userId="dd5cf3d5-f72f-4957-8c3a-681aa483c101" providerId="ADAL" clId="{CE3193EB-2AE5-43F1-BE07-7396FA9C0210}" dt="2021-04-01T09:44:52.541" v="15"/>
          <ac:picMkLst>
            <pc:docMk/>
            <pc:sldMk cId="557475416" sldId="261"/>
            <ac:picMk id="13" creationId="{44836511-F4C6-47F4-9E90-0175FFC89018}"/>
          </ac:picMkLst>
        </pc:picChg>
        <pc:picChg chg="add mod">
          <ac:chgData name="Anne Dehaen" userId="dd5cf3d5-f72f-4957-8c3a-681aa483c101" providerId="ADAL" clId="{CE3193EB-2AE5-43F1-BE07-7396FA9C0210}" dt="2021-04-01T09:44:52.541" v="15"/>
          <ac:picMkLst>
            <pc:docMk/>
            <pc:sldMk cId="557475416" sldId="261"/>
            <ac:picMk id="14" creationId="{150513C8-50A9-4804-BE61-D9B98CE89C8A}"/>
          </ac:picMkLst>
        </pc:picChg>
      </pc:sldChg>
      <pc:sldChg chg="addSp delSp modSp mod">
        <pc:chgData name="Anne Dehaen" userId="dd5cf3d5-f72f-4957-8c3a-681aa483c101" providerId="ADAL" clId="{CE3193EB-2AE5-43F1-BE07-7396FA9C0210}" dt="2021-04-01T09:45:01.008" v="17"/>
        <pc:sldMkLst>
          <pc:docMk/>
          <pc:sldMk cId="902727841" sldId="262"/>
        </pc:sldMkLst>
        <pc:picChg chg="del">
          <ac:chgData name="Anne Dehaen" userId="dd5cf3d5-f72f-4957-8c3a-681aa483c101" providerId="ADAL" clId="{CE3193EB-2AE5-43F1-BE07-7396FA9C0210}" dt="2021-04-01T09:45:00.076" v="16" actId="478"/>
          <ac:picMkLst>
            <pc:docMk/>
            <pc:sldMk cId="902727841" sldId="262"/>
            <ac:picMk id="8" creationId="{531FBBBC-E49F-45A8-B07E-2A144E938C51}"/>
          </ac:picMkLst>
        </pc:picChg>
        <pc:picChg chg="add mod">
          <ac:chgData name="Anne Dehaen" userId="dd5cf3d5-f72f-4957-8c3a-681aa483c101" providerId="ADAL" clId="{CE3193EB-2AE5-43F1-BE07-7396FA9C0210}" dt="2021-04-01T09:45:01.008" v="17"/>
          <ac:picMkLst>
            <pc:docMk/>
            <pc:sldMk cId="902727841" sldId="262"/>
            <ac:picMk id="10" creationId="{FFC1F462-3D55-4AB4-A366-1FD254A19136}"/>
          </ac:picMkLst>
        </pc:picChg>
      </pc:sldChg>
      <pc:sldMasterChg chg="addSp delSp modSp mod modSldLayout">
        <pc:chgData name="Anne Dehaen" userId="dd5cf3d5-f72f-4957-8c3a-681aa483c101" providerId="ADAL" clId="{CE3193EB-2AE5-43F1-BE07-7396FA9C0210}" dt="2021-04-01T09:44:12.681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E3193EB-2AE5-43F1-BE07-7396FA9C0210}" dt="2021-04-01T09:43:45.360" v="2" actId="478"/>
          <ac:picMkLst>
            <pc:docMk/>
            <pc:sldMasterMk cId="0" sldId="2147483777"/>
            <ac:picMk id="10" creationId="{49B5893C-CFE4-4A2D-A182-3FA82B801EE7}"/>
          </ac:picMkLst>
        </pc:picChg>
        <pc:picChg chg="add mod">
          <ac:chgData name="Anne Dehaen" userId="dd5cf3d5-f72f-4957-8c3a-681aa483c101" providerId="ADAL" clId="{CE3193EB-2AE5-43F1-BE07-7396FA9C0210}" dt="2021-04-01T09:43:46.569" v="3"/>
          <ac:picMkLst>
            <pc:docMk/>
            <pc:sldMasterMk cId="0" sldId="2147483777"/>
            <ac:picMk id="11" creationId="{AB4318CB-43F8-4C75-9DD8-F8AED33E15FC}"/>
          </ac:picMkLst>
        </pc:picChg>
        <pc:sldLayoutChg chg="addSp delSp modSp mod">
          <pc:chgData name="Anne Dehaen" userId="dd5cf3d5-f72f-4957-8c3a-681aa483c101" providerId="ADAL" clId="{CE3193EB-2AE5-43F1-BE07-7396FA9C0210}" dt="2021-04-01T09:44:12.68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E3193EB-2AE5-43F1-BE07-7396FA9C0210}" dt="2021-04-01T09:44:11.763" v="10" actId="478"/>
            <ac:picMkLst>
              <pc:docMk/>
              <pc:sldMasterMk cId="0" sldId="2147483777"/>
              <pc:sldLayoutMk cId="1833643519" sldId="2147484106"/>
              <ac:picMk id="13" creationId="{9180279E-3106-47B6-970D-1A63C30F4380}"/>
            </ac:picMkLst>
          </pc:picChg>
          <pc:picChg chg="add mod">
            <ac:chgData name="Anne Dehaen" userId="dd5cf3d5-f72f-4957-8c3a-681aa483c101" providerId="ADAL" clId="{CE3193EB-2AE5-43F1-BE07-7396FA9C0210}" dt="2021-04-01T09:44:12.681" v="11"/>
            <ac:picMkLst>
              <pc:docMk/>
              <pc:sldMasterMk cId="0" sldId="2147483777"/>
              <pc:sldLayoutMk cId="1833643519" sldId="2147484106"/>
              <ac:picMk id="14" creationId="{C070C841-8ECC-481E-8B6D-CB6CADB5B7F2}"/>
            </ac:picMkLst>
          </pc:picChg>
        </pc:sldLayoutChg>
      </pc:sldMasterChg>
      <pc:sldMasterChg chg="modSldLayout">
        <pc:chgData name="Anne Dehaen" userId="dd5cf3d5-f72f-4957-8c3a-681aa483c101" providerId="ADAL" clId="{CE3193EB-2AE5-43F1-BE07-7396FA9C0210}" dt="2021-04-01T09:43:58.137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E3193EB-2AE5-43F1-BE07-7396FA9C0210}" dt="2021-04-01T09:43:36.846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E3193EB-2AE5-43F1-BE07-7396FA9C0210}" dt="2021-04-01T09:43:35.219" v="0" actId="478"/>
            <ac:picMkLst>
              <pc:docMk/>
              <pc:sldMasterMk cId="1811548678" sldId="2147484114"/>
              <pc:sldLayoutMk cId="381238430" sldId="2147483648"/>
              <ac:picMk id="8" creationId="{84B79AE5-1E7B-4D79-A573-CBD56FD0781E}"/>
            </ac:picMkLst>
          </pc:picChg>
          <pc:picChg chg="add mod">
            <ac:chgData name="Anne Dehaen" userId="dd5cf3d5-f72f-4957-8c3a-681aa483c101" providerId="ADAL" clId="{CE3193EB-2AE5-43F1-BE07-7396FA9C0210}" dt="2021-04-01T09:43:36.846" v="1"/>
            <ac:picMkLst>
              <pc:docMk/>
              <pc:sldMasterMk cId="1811548678" sldId="2147484114"/>
              <pc:sldLayoutMk cId="381238430" sldId="2147483648"/>
              <ac:picMk id="9" creationId="{9D7845C8-AD6C-4E55-B5F7-A41CBC1172E9}"/>
            </ac:picMkLst>
          </pc:picChg>
        </pc:sldLayoutChg>
        <pc:sldLayoutChg chg="addSp delSp modSp mod">
          <pc:chgData name="Anne Dehaen" userId="dd5cf3d5-f72f-4957-8c3a-681aa483c101" providerId="ADAL" clId="{CE3193EB-2AE5-43F1-BE07-7396FA9C0210}" dt="2021-04-01T09:43:53.331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E3193EB-2AE5-43F1-BE07-7396FA9C0210}" dt="2021-04-01T09:43:52.181" v="4" actId="478"/>
            <ac:picMkLst>
              <pc:docMk/>
              <pc:sldMasterMk cId="1811548678" sldId="2147484114"/>
              <pc:sldLayoutMk cId="3523788952" sldId="2147483649"/>
              <ac:picMk id="9" creationId="{1E0BD57D-961B-4C61-B7F2-9CA7ED5A9435}"/>
            </ac:picMkLst>
          </pc:picChg>
          <pc:picChg chg="add mod">
            <ac:chgData name="Anne Dehaen" userId="dd5cf3d5-f72f-4957-8c3a-681aa483c101" providerId="ADAL" clId="{CE3193EB-2AE5-43F1-BE07-7396FA9C0210}" dt="2021-04-01T09:43:53.331" v="5"/>
            <ac:picMkLst>
              <pc:docMk/>
              <pc:sldMasterMk cId="1811548678" sldId="2147484114"/>
              <pc:sldLayoutMk cId="3523788952" sldId="2147483649"/>
              <ac:picMk id="10" creationId="{B3B54B8B-0FE5-4F9B-BC8E-382C56591E05}"/>
            </ac:picMkLst>
          </pc:picChg>
        </pc:sldLayoutChg>
        <pc:sldLayoutChg chg="addSp delSp modSp mod">
          <pc:chgData name="Anne Dehaen" userId="dd5cf3d5-f72f-4957-8c3a-681aa483c101" providerId="ADAL" clId="{CE3193EB-2AE5-43F1-BE07-7396FA9C0210}" dt="2021-04-01T09:43:55.99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E3193EB-2AE5-43F1-BE07-7396FA9C0210}" dt="2021-04-01T09:43:55.137" v="6" actId="478"/>
            <ac:picMkLst>
              <pc:docMk/>
              <pc:sldMasterMk cId="1811548678" sldId="2147484114"/>
              <pc:sldLayoutMk cId="4196090107" sldId="2147483651"/>
              <ac:picMk id="6" creationId="{B4AA5EEC-5BB0-4BD3-8740-A6F304AF5E04}"/>
            </ac:picMkLst>
          </pc:picChg>
          <pc:picChg chg="add mod">
            <ac:chgData name="Anne Dehaen" userId="dd5cf3d5-f72f-4957-8c3a-681aa483c101" providerId="ADAL" clId="{CE3193EB-2AE5-43F1-BE07-7396FA9C0210}" dt="2021-04-01T09:43:55.991" v="7"/>
            <ac:picMkLst>
              <pc:docMk/>
              <pc:sldMasterMk cId="1811548678" sldId="2147484114"/>
              <pc:sldLayoutMk cId="4196090107" sldId="2147483651"/>
              <ac:picMk id="7" creationId="{EDBA1CE8-58FA-4A10-B9DF-734011776211}"/>
            </ac:picMkLst>
          </pc:picChg>
        </pc:sldLayoutChg>
        <pc:sldLayoutChg chg="addSp delSp modSp mod">
          <pc:chgData name="Anne Dehaen" userId="dd5cf3d5-f72f-4957-8c3a-681aa483c101" providerId="ADAL" clId="{CE3193EB-2AE5-43F1-BE07-7396FA9C0210}" dt="2021-04-01T09:43:58.137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E3193EB-2AE5-43F1-BE07-7396FA9C0210}" dt="2021-04-01T09:43:57.256" v="8" actId="478"/>
            <ac:picMkLst>
              <pc:docMk/>
              <pc:sldMasterMk cId="1811548678" sldId="2147484114"/>
              <pc:sldLayoutMk cId="2810974587" sldId="2147483653"/>
              <ac:picMk id="8" creationId="{3028A0F1-0C7C-4633-9594-13C30A527AD8}"/>
            </ac:picMkLst>
          </pc:picChg>
          <pc:picChg chg="add mod">
            <ac:chgData name="Anne Dehaen" userId="dd5cf3d5-f72f-4957-8c3a-681aa483c101" providerId="ADAL" clId="{CE3193EB-2AE5-43F1-BE07-7396FA9C0210}" dt="2021-04-01T09:43:58.137" v="9"/>
            <ac:picMkLst>
              <pc:docMk/>
              <pc:sldMasterMk cId="1811548678" sldId="2147484114"/>
              <pc:sldLayoutMk cId="2810974587" sldId="2147483653"/>
              <ac:picMk id="9" creationId="{8843CF7D-7348-4F90-9E92-100AE251730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9" name="Afbeelding 6">
            <a:extLst>
              <a:ext uri="{FF2B5EF4-FFF2-40B4-BE49-F238E27FC236}">
                <a16:creationId xmlns:a16="http://schemas.microsoft.com/office/drawing/2014/main" id="{9D7845C8-AD6C-4E55-B5F7-A41CBC117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8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B3B54B8B-0FE5-4F9B-BC8E-382C56591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EDBA1CE8-58FA-4A10-B9DF-734011776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8843CF7D-7348-4F90-9E92-100AE2517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4" name="Afbeelding 9">
            <a:extLst>
              <a:ext uri="{FF2B5EF4-FFF2-40B4-BE49-F238E27FC236}">
                <a16:creationId xmlns:a16="http://schemas.microsoft.com/office/drawing/2014/main" id="{C070C841-8ECC-481E-8B6D-CB6CADB5B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AB4318CB-43F8-4C75-9DD8-F8AED33E15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F62E7E-F147-448A-817F-171EC4F5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3" name="Afbeelding 8">
            <a:extLst>
              <a:ext uri="{FF2B5EF4-FFF2-40B4-BE49-F238E27FC236}">
                <a16:creationId xmlns:a16="http://schemas.microsoft.com/office/drawing/2014/main" id="{44836511-F4C6-47F4-9E90-0175FFC8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7686"/>
            <a:ext cx="457200" cy="431800"/>
          </a:xfrm>
          <a:prstGeom prst="rect">
            <a:avLst/>
          </a:prstGeom>
        </p:spPr>
      </p:pic>
      <p:pic>
        <p:nvPicPr>
          <p:cNvPr id="14" name="Afbeelding 7">
            <a:extLst>
              <a:ext uri="{FF2B5EF4-FFF2-40B4-BE49-F238E27FC236}">
                <a16:creationId xmlns:a16="http://schemas.microsoft.com/office/drawing/2014/main" id="{150513C8-50A9-4804-BE61-D9B98CE8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45752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6">
            <a:extLst>
              <a:ext uri="{FF2B5EF4-FFF2-40B4-BE49-F238E27FC236}">
                <a16:creationId xmlns:a16="http://schemas.microsoft.com/office/drawing/2014/main" id="{FFC1F462-3D55-4AB4-A366-1FD254A1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4580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51</cp:revision>
  <dcterms:created xsi:type="dcterms:W3CDTF">2020-12-07T09:05:54Z</dcterms:created>
  <dcterms:modified xsi:type="dcterms:W3CDTF">2021-04-01T09:45:02Z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