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7" r:id="rId1"/>
    <p:sldMasterId id="2147483648" r:id="rId2"/>
  </p:sldMasterIdLst>
  <p:sldIdLst>
    <p:sldId id="267" r:id="rId3"/>
    <p:sldId id="258" r:id="rId4"/>
    <p:sldId id="266" r:id="rId5"/>
    <p:sldId id="257" r:id="rId6"/>
    <p:sldId id="262" r:id="rId7"/>
    <p:sldId id="256" r:id="rId8"/>
    <p:sldId id="265" r:id="rId9"/>
    <p:sldId id="268" r:id="rId10"/>
    <p:sldId id="264" r:id="rId11"/>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A812"/>
    <a:srgbClr val="AC242A"/>
    <a:srgbClr val="44B8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8" autoAdjust="0"/>
    <p:restoredTop sz="96422"/>
  </p:normalViewPr>
  <p:slideViewPr>
    <p:cSldViewPr snapToGrid="0">
      <p:cViewPr varScale="1">
        <p:scale>
          <a:sx n="106" d="100"/>
          <a:sy n="106" d="100"/>
        </p:scale>
        <p:origin x="6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Dehaen" userId="dd5cf3d5-f72f-4957-8c3a-681aa483c101" providerId="ADAL" clId="{B36EC6A6-C9EA-44E1-A11B-43316F023654}"/>
    <pc:docChg chg="undo custSel addSld modSld">
      <pc:chgData name="Anne Dehaen" userId="dd5cf3d5-f72f-4957-8c3a-681aa483c101" providerId="ADAL" clId="{B36EC6A6-C9EA-44E1-A11B-43316F023654}" dt="2021-04-01T12:47:11.619" v="40" actId="14826"/>
      <pc:docMkLst>
        <pc:docMk/>
      </pc:docMkLst>
      <pc:sldChg chg="addSp delSp modSp mod">
        <pc:chgData name="Anne Dehaen" userId="dd5cf3d5-f72f-4957-8c3a-681aa483c101" providerId="ADAL" clId="{B36EC6A6-C9EA-44E1-A11B-43316F023654}" dt="2021-04-01T12:47:11.619" v="40" actId="14826"/>
        <pc:sldMkLst>
          <pc:docMk/>
          <pc:sldMk cId="3316092121" sldId="257"/>
        </pc:sldMkLst>
        <pc:picChg chg="add del mod">
          <ac:chgData name="Anne Dehaen" userId="dd5cf3d5-f72f-4957-8c3a-681aa483c101" providerId="ADAL" clId="{B36EC6A6-C9EA-44E1-A11B-43316F023654}" dt="2021-04-01T12:43:47.504" v="29"/>
          <ac:picMkLst>
            <pc:docMk/>
            <pc:sldMk cId="3316092121" sldId="257"/>
            <ac:picMk id="5" creationId="{15F9343A-C3B1-4BFB-AB5C-7B370FE910D6}"/>
          </ac:picMkLst>
        </pc:picChg>
        <pc:picChg chg="mod">
          <ac:chgData name="Anne Dehaen" userId="dd5cf3d5-f72f-4957-8c3a-681aa483c101" providerId="ADAL" clId="{B36EC6A6-C9EA-44E1-A11B-43316F023654}" dt="2021-04-01T12:47:11.619" v="40" actId="14826"/>
          <ac:picMkLst>
            <pc:docMk/>
            <pc:sldMk cId="3316092121" sldId="257"/>
            <ac:picMk id="6" creationId="{93AB9E24-A3F8-FE4A-BBA9-162D8D8117D0}"/>
          </ac:picMkLst>
        </pc:picChg>
      </pc:sldChg>
      <pc:sldChg chg="modSp mod">
        <pc:chgData name="Anne Dehaen" userId="dd5cf3d5-f72f-4957-8c3a-681aa483c101" providerId="ADAL" clId="{B36EC6A6-C9EA-44E1-A11B-43316F023654}" dt="2021-04-01T12:46:58.231" v="38" actId="14826"/>
        <pc:sldMkLst>
          <pc:docMk/>
          <pc:sldMk cId="2118136068" sldId="258"/>
        </pc:sldMkLst>
        <pc:picChg chg="mod modCrop">
          <ac:chgData name="Anne Dehaen" userId="dd5cf3d5-f72f-4957-8c3a-681aa483c101" providerId="ADAL" clId="{B36EC6A6-C9EA-44E1-A11B-43316F023654}" dt="2021-04-01T12:46:58.231" v="38" actId="14826"/>
          <ac:picMkLst>
            <pc:docMk/>
            <pc:sldMk cId="2118136068" sldId="258"/>
            <ac:picMk id="6" creationId="{1E75BBCC-1A9F-AF49-B3D1-722D0502A6C9}"/>
          </ac:picMkLst>
        </pc:picChg>
      </pc:sldChg>
      <pc:sldChg chg="modSp mod">
        <pc:chgData name="Anne Dehaen" userId="dd5cf3d5-f72f-4957-8c3a-681aa483c101" providerId="ADAL" clId="{B36EC6A6-C9EA-44E1-A11B-43316F023654}" dt="2021-04-01T12:47:05.704" v="39" actId="14826"/>
        <pc:sldMkLst>
          <pc:docMk/>
          <pc:sldMk cId="345133950" sldId="266"/>
        </pc:sldMkLst>
        <pc:picChg chg="mod modCrop">
          <ac:chgData name="Anne Dehaen" userId="dd5cf3d5-f72f-4957-8c3a-681aa483c101" providerId="ADAL" clId="{B36EC6A6-C9EA-44E1-A11B-43316F023654}" dt="2021-04-01T12:47:05.704" v="39" actId="14826"/>
          <ac:picMkLst>
            <pc:docMk/>
            <pc:sldMk cId="345133950" sldId="266"/>
            <ac:picMk id="6" creationId="{3E6F0ED5-D18D-B947-86B5-E1C2613C7595}"/>
          </ac:picMkLst>
        </pc:picChg>
      </pc:sldChg>
      <pc:sldChg chg="addSp delSp modSp add mod modClrScheme chgLayout">
        <pc:chgData name="Anne Dehaen" userId="dd5cf3d5-f72f-4957-8c3a-681aa483c101" providerId="ADAL" clId="{B36EC6A6-C9EA-44E1-A11B-43316F023654}" dt="2021-04-01T12:42:36.945" v="27" actId="20577"/>
        <pc:sldMkLst>
          <pc:docMk/>
          <pc:sldMk cId="2841051442" sldId="268"/>
        </pc:sldMkLst>
        <pc:spChg chg="mod ord">
          <ac:chgData name="Anne Dehaen" userId="dd5cf3d5-f72f-4957-8c3a-681aa483c101" providerId="ADAL" clId="{B36EC6A6-C9EA-44E1-A11B-43316F023654}" dt="2021-04-01T12:42:36.945" v="27" actId="20577"/>
          <ac:spMkLst>
            <pc:docMk/>
            <pc:sldMk cId="2841051442" sldId="268"/>
            <ac:spMk id="2" creationId="{8073900A-C384-734C-9C49-FFE8E41FE83D}"/>
          </ac:spMkLst>
        </pc:spChg>
        <pc:spChg chg="del mod ord">
          <ac:chgData name="Anne Dehaen" userId="dd5cf3d5-f72f-4957-8c3a-681aa483c101" providerId="ADAL" clId="{B36EC6A6-C9EA-44E1-A11B-43316F023654}" dt="2021-04-01T12:40:23.875" v="3" actId="478"/>
          <ac:spMkLst>
            <pc:docMk/>
            <pc:sldMk cId="2841051442" sldId="268"/>
            <ac:spMk id="3" creationId="{FF353D03-4243-744A-824C-0CA4C651AB14}"/>
          </ac:spMkLst>
        </pc:spChg>
        <pc:spChg chg="del mod ord">
          <ac:chgData name="Anne Dehaen" userId="dd5cf3d5-f72f-4957-8c3a-681aa483c101" providerId="ADAL" clId="{B36EC6A6-C9EA-44E1-A11B-43316F023654}" dt="2021-04-01T12:40:28.149" v="6" actId="478"/>
          <ac:spMkLst>
            <pc:docMk/>
            <pc:sldMk cId="2841051442" sldId="268"/>
            <ac:spMk id="4" creationId="{5ABAAC6D-BEB9-ED4B-B49B-0C3B65FC3D01}"/>
          </ac:spMkLst>
        </pc:spChg>
        <pc:spChg chg="del mod ord">
          <ac:chgData name="Anne Dehaen" userId="dd5cf3d5-f72f-4957-8c3a-681aa483c101" providerId="ADAL" clId="{B36EC6A6-C9EA-44E1-A11B-43316F023654}" dt="2021-04-01T12:40:25.379" v="4" actId="478"/>
          <ac:spMkLst>
            <pc:docMk/>
            <pc:sldMk cId="2841051442" sldId="268"/>
            <ac:spMk id="5" creationId="{D6703C54-0FCC-F547-9D43-38A3EBC5B76E}"/>
          </ac:spMkLst>
        </pc:spChg>
        <pc:spChg chg="del mod ord">
          <ac:chgData name="Anne Dehaen" userId="dd5cf3d5-f72f-4957-8c3a-681aa483c101" providerId="ADAL" clId="{B36EC6A6-C9EA-44E1-A11B-43316F023654}" dt="2021-04-01T12:40:26.350" v="5" actId="478"/>
          <ac:spMkLst>
            <pc:docMk/>
            <pc:sldMk cId="2841051442" sldId="268"/>
            <ac:spMk id="6" creationId="{0F5688EF-B33A-0B46-B9C7-A9A74FAC9905}"/>
          </ac:spMkLst>
        </pc:spChg>
        <pc:spChg chg="add del mod">
          <ac:chgData name="Anne Dehaen" userId="dd5cf3d5-f72f-4957-8c3a-681aa483c101" providerId="ADAL" clId="{B36EC6A6-C9EA-44E1-A11B-43316F023654}" dt="2021-04-01T12:40:34.118" v="7" actId="6264"/>
          <ac:spMkLst>
            <pc:docMk/>
            <pc:sldMk cId="2841051442" sldId="268"/>
            <ac:spMk id="8" creationId="{7A82200B-D8BD-4BEA-9F7F-38FEB2A55567}"/>
          </ac:spMkLst>
        </pc:spChg>
        <pc:spChg chg="add del mod">
          <ac:chgData name="Anne Dehaen" userId="dd5cf3d5-f72f-4957-8c3a-681aa483c101" providerId="ADAL" clId="{B36EC6A6-C9EA-44E1-A11B-43316F023654}" dt="2021-04-01T12:40:34.118" v="7" actId="6264"/>
          <ac:spMkLst>
            <pc:docMk/>
            <pc:sldMk cId="2841051442" sldId="268"/>
            <ac:spMk id="10" creationId="{242CBFA2-322E-4622-B7B0-08D91D2EDF93}"/>
          </ac:spMkLst>
        </pc:spChg>
        <pc:spChg chg="add del mod">
          <ac:chgData name="Anne Dehaen" userId="dd5cf3d5-f72f-4957-8c3a-681aa483c101" providerId="ADAL" clId="{B36EC6A6-C9EA-44E1-A11B-43316F023654}" dt="2021-04-01T12:40:34.118" v="7" actId="6264"/>
          <ac:spMkLst>
            <pc:docMk/>
            <pc:sldMk cId="2841051442" sldId="268"/>
            <ac:spMk id="11" creationId="{2DE098C7-743B-4029-9641-1DBF3048F67F}"/>
          </ac:spMkLst>
        </pc:spChg>
        <pc:spChg chg="add mod ord">
          <ac:chgData name="Anne Dehaen" userId="dd5cf3d5-f72f-4957-8c3a-681aa483c101" providerId="ADAL" clId="{B36EC6A6-C9EA-44E1-A11B-43316F023654}" dt="2021-04-01T12:40:55.085" v="9" actId="15"/>
          <ac:spMkLst>
            <pc:docMk/>
            <pc:sldMk cId="2841051442" sldId="268"/>
            <ac:spMk id="12" creationId="{A9934BF7-5E17-4A98-9B93-4C95DFA8DD8F}"/>
          </ac:spMkLst>
        </pc:spChg>
        <pc:spChg chg="add mod ord">
          <ac:chgData name="Anne Dehaen" userId="dd5cf3d5-f72f-4957-8c3a-681aa483c101" providerId="ADAL" clId="{B36EC6A6-C9EA-44E1-A11B-43316F023654}" dt="2021-04-01T12:40:58.077" v="10"/>
          <ac:spMkLst>
            <pc:docMk/>
            <pc:sldMk cId="2841051442" sldId="268"/>
            <ac:spMk id="13" creationId="{F189F0FD-4813-4898-8DA8-720400251C68}"/>
          </ac:spMkLst>
        </pc:spChg>
      </pc:sldChg>
      <pc:sldMasterChg chg="delSldLayout">
        <pc:chgData name="Anne Dehaen" userId="dd5cf3d5-f72f-4957-8c3a-681aa483c101" providerId="ADAL" clId="{B36EC6A6-C9EA-44E1-A11B-43316F023654}" dt="2021-04-01T12:39:37.128" v="0" actId="2696"/>
        <pc:sldMasterMkLst>
          <pc:docMk/>
          <pc:sldMasterMk cId="184299513" sldId="2147483648"/>
        </pc:sldMasterMkLst>
        <pc:sldLayoutChg chg="del">
          <pc:chgData name="Anne Dehaen" userId="dd5cf3d5-f72f-4957-8c3a-681aa483c101" providerId="ADAL" clId="{B36EC6A6-C9EA-44E1-A11B-43316F023654}" dt="2021-04-01T12:39:37.128" v="0" actId="2696"/>
          <pc:sldLayoutMkLst>
            <pc:docMk/>
            <pc:sldMasterMk cId="184299513" sldId="2147483648"/>
            <pc:sldLayoutMk cId="3713396200" sldId="2147483680"/>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GB" dirty="0" err="1"/>
              <a:t>Titel</a:t>
            </a:r>
            <a:r>
              <a:rPr lang="en-GB" dirty="0"/>
              <a:t> </a:t>
            </a:r>
            <a:r>
              <a:rPr lang="en-GB" dirty="0" err="1"/>
              <a:t>grafiek</a:t>
            </a:r>
            <a:endParaRPr lang="en-GB"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nl-BE"/>
        </a:p>
      </c:txPr>
    </c:title>
    <c:autoTitleDeleted val="0"/>
    <c:plotArea>
      <c:layout/>
      <c:barChart>
        <c:barDir val="col"/>
        <c:grouping val="clustered"/>
        <c:varyColors val="0"/>
        <c:ser>
          <c:idx val="0"/>
          <c:order val="0"/>
          <c:tx>
            <c:strRef>
              <c:f>Blad1!$B$1</c:f>
              <c:strCache>
                <c:ptCount val="1"/>
                <c:pt idx="0">
                  <c:v>Reeks 1</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Blad1!$A$2:$A$5</c:f>
              <c:strCache>
                <c:ptCount val="4"/>
                <c:pt idx="0">
                  <c:v>Categorie 1</c:v>
                </c:pt>
                <c:pt idx="1">
                  <c:v>Categorie 2</c:v>
                </c:pt>
                <c:pt idx="2">
                  <c:v>Categorie 3</c:v>
                </c:pt>
                <c:pt idx="3">
                  <c:v>Categorie 4</c:v>
                </c:pt>
              </c:strCache>
            </c:strRef>
          </c:cat>
          <c:val>
            <c:numRef>
              <c:f>Blad1!$B$2:$B$5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F56-6C47-AED3-4A4D700E3D99}"/>
            </c:ext>
          </c:extLst>
        </c:ser>
        <c:ser>
          <c:idx val="1"/>
          <c:order val="1"/>
          <c:tx>
            <c:strRef>
              <c:f>Blad1!$C$1</c:f>
              <c:strCache>
                <c:ptCount val="1"/>
                <c:pt idx="0">
                  <c:v>Reeks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Blad1!$A$2:$A$5</c:f>
              <c:strCache>
                <c:ptCount val="4"/>
                <c:pt idx="0">
                  <c:v>Categorie 1</c:v>
                </c:pt>
                <c:pt idx="1">
                  <c:v>Categorie 2</c:v>
                </c:pt>
                <c:pt idx="2">
                  <c:v>Categorie 3</c:v>
                </c:pt>
                <c:pt idx="3">
                  <c:v>Categorie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F56-6C47-AED3-4A4D700E3D99}"/>
            </c:ext>
          </c:extLst>
        </c:ser>
        <c:ser>
          <c:idx val="2"/>
          <c:order val="2"/>
          <c:tx>
            <c:strRef>
              <c:f>Blad1!$D$1</c:f>
              <c:strCache>
                <c:ptCount val="1"/>
                <c:pt idx="0">
                  <c:v>Reeks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nl-B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Blad1!$A$2:$A$5</c:f>
              <c:strCache>
                <c:ptCount val="4"/>
                <c:pt idx="0">
                  <c:v>Categorie 1</c:v>
                </c:pt>
                <c:pt idx="1">
                  <c:v>Categorie 2</c:v>
                </c:pt>
                <c:pt idx="2">
                  <c:v>Categorie 3</c:v>
                </c:pt>
                <c:pt idx="3">
                  <c:v>Categorie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F56-6C47-AED3-4A4D700E3D99}"/>
            </c:ext>
          </c:extLst>
        </c:ser>
        <c:dLbls>
          <c:dLblPos val="outEnd"/>
          <c:showLegendKey val="0"/>
          <c:showVal val="1"/>
          <c:showCatName val="0"/>
          <c:showSerName val="0"/>
          <c:showPercent val="0"/>
          <c:showBubbleSize val="0"/>
        </c:dLbls>
        <c:gapWidth val="100"/>
        <c:overlap val="-24"/>
        <c:axId val="2026507472"/>
        <c:axId val="526285407"/>
      </c:barChart>
      <c:catAx>
        <c:axId val="2026507472"/>
        <c:scaling>
          <c:orientation val="minMax"/>
        </c:scaling>
        <c:delete val="0"/>
        <c:axPos val="b"/>
        <c:numFmt formatCode="General" sourceLinked="1"/>
        <c:majorTickMark val="none"/>
        <c:minorTickMark val="none"/>
        <c:tickLblPos val="nextTo"/>
        <c:spPr>
          <a:noFill/>
          <a:ln w="6350" cap="flat" cmpd="sng" algn="ctr">
            <a:solidFill>
              <a:schemeClr val="bg1">
                <a:lumMod val="50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nl-BE"/>
          </a:p>
        </c:txPr>
        <c:crossAx val="526285407"/>
        <c:crosses val="autoZero"/>
        <c:auto val="1"/>
        <c:lblAlgn val="ctr"/>
        <c:lblOffset val="100"/>
        <c:noMultiLvlLbl val="0"/>
      </c:catAx>
      <c:valAx>
        <c:axId val="526285407"/>
        <c:scaling>
          <c:orientation val="minMax"/>
        </c:scaling>
        <c:delete val="0"/>
        <c:axPos val="l"/>
        <c:majorGridlines>
          <c:spPr>
            <a:ln w="6350" cap="flat" cmpd="sng" algn="ctr">
              <a:solidFill>
                <a:schemeClr val="bg1">
                  <a:lumMod val="75000"/>
                </a:schemeClr>
              </a:solidFill>
              <a:prstDash val="sysDash"/>
              <a:round/>
            </a:ln>
            <a:effectLst/>
          </c:spPr>
        </c:majorGridlines>
        <c:numFmt formatCode="General" sourceLinked="1"/>
        <c:majorTickMark val="none"/>
        <c:minorTickMark val="none"/>
        <c:tickLblPos val="nextTo"/>
        <c:spPr>
          <a:noFill/>
          <a:ln w="6350">
            <a:solidFill>
              <a:schemeClr val="bg1">
                <a:lumMod val="5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nl-BE"/>
          </a:p>
        </c:txPr>
        <c:crossAx val="2026507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nl-B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B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 + ondertitel">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23888" y="2547939"/>
            <a:ext cx="10936806" cy="2387600"/>
          </a:xfrm>
          <a:prstGeom prst="rect">
            <a:avLst/>
          </a:prstGeom>
        </p:spPr>
        <p:txBody>
          <a:bodyPr anchor="ctr"/>
          <a:lstStyle>
            <a:lvl1pPr algn="ctr">
              <a:defRPr sz="6000">
                <a:latin typeface="+mj-lt"/>
              </a:defRPr>
            </a:lvl1pPr>
          </a:lstStyle>
          <a:p>
            <a:r>
              <a:rPr lang="en-GB" dirty="0" err="1"/>
              <a:t>Klik</a:t>
            </a:r>
            <a:r>
              <a:rPr lang="en-GB" dirty="0"/>
              <a:t> om de </a:t>
            </a:r>
            <a:r>
              <a:rPr lang="en-GB" dirty="0" err="1"/>
              <a:t>stijl</a:t>
            </a:r>
            <a:r>
              <a:rPr lang="en-GB" dirty="0"/>
              <a:t> van de </a:t>
            </a:r>
            <a:r>
              <a:rPr lang="en-GB" dirty="0" err="1"/>
              <a:t>mastertitel</a:t>
            </a:r>
            <a:r>
              <a:rPr lang="en-GB" dirty="0"/>
              <a:t> </a:t>
            </a:r>
            <a:r>
              <a:rPr lang="en-GB" dirty="0" err="1"/>
              <a:t>te</a:t>
            </a:r>
            <a:r>
              <a:rPr lang="en-GB" dirty="0"/>
              <a:t> </a:t>
            </a:r>
            <a:r>
              <a:rPr lang="en-GB" dirty="0" err="1"/>
              <a:t>bewerken</a:t>
            </a:r>
            <a:endParaRPr lang="nl-BE" dirty="0"/>
          </a:p>
        </p:txBody>
      </p:sp>
      <p:sp>
        <p:nvSpPr>
          <p:cNvPr id="3" name="Ondertitel 2"/>
          <p:cNvSpPr>
            <a:spLocks noGrp="1"/>
          </p:cNvSpPr>
          <p:nvPr>
            <p:ph type="subTitle" idx="1" hasCustomPrompt="1"/>
          </p:nvPr>
        </p:nvSpPr>
        <p:spPr>
          <a:xfrm>
            <a:off x="623887" y="5027614"/>
            <a:ext cx="10944225" cy="1209674"/>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err="1"/>
              <a:t>Klik</a:t>
            </a:r>
            <a:r>
              <a:rPr lang="en-GB" dirty="0"/>
              <a:t> om de </a:t>
            </a:r>
            <a:r>
              <a:rPr lang="en-GB" dirty="0" err="1"/>
              <a:t>stijl</a:t>
            </a:r>
            <a:r>
              <a:rPr lang="en-GB" dirty="0"/>
              <a:t> van de </a:t>
            </a:r>
            <a:r>
              <a:rPr lang="en-GB" dirty="0" err="1"/>
              <a:t>ondertitel</a:t>
            </a:r>
            <a:r>
              <a:rPr lang="en-GB" dirty="0"/>
              <a:t> </a:t>
            </a:r>
            <a:r>
              <a:rPr lang="en-GB" dirty="0" err="1"/>
              <a:t>te</a:t>
            </a:r>
            <a:r>
              <a:rPr lang="en-GB" dirty="0"/>
              <a:t> </a:t>
            </a:r>
            <a:r>
              <a:rPr lang="en-GB" dirty="0" err="1"/>
              <a:t>bewerken</a:t>
            </a:r>
            <a:endParaRPr lang="nl-BE" dirty="0"/>
          </a:p>
        </p:txBody>
      </p:sp>
      <p:sp>
        <p:nvSpPr>
          <p:cNvPr id="7" name="Tijdelijke aanduiding voor dianummer 6">
            <a:extLst>
              <a:ext uri="{FF2B5EF4-FFF2-40B4-BE49-F238E27FC236}">
                <a16:creationId xmlns:a16="http://schemas.microsoft.com/office/drawing/2014/main" id="{10103838-1994-8E4F-A3C9-42650AEED577}"/>
              </a:ext>
            </a:extLst>
          </p:cNvPr>
          <p:cNvSpPr>
            <a:spLocks noGrp="1"/>
          </p:cNvSpPr>
          <p:nvPr>
            <p:ph type="sldNum" sz="quarter" idx="10"/>
          </p:nvPr>
        </p:nvSpPr>
        <p:spPr>
          <a:xfrm>
            <a:off x="8817494" y="6356350"/>
            <a:ext cx="2743200" cy="365125"/>
          </a:xfrm>
          <a:prstGeom prst="rect">
            <a:avLst/>
          </a:prstGeom>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941072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dirty="0" err="1"/>
              <a:t>Klik</a:t>
            </a:r>
            <a:r>
              <a:rPr lang="en-GB" dirty="0"/>
              <a:t> om de </a:t>
            </a:r>
            <a:r>
              <a:rPr lang="en-GB" dirty="0" err="1"/>
              <a:t>stijl</a:t>
            </a:r>
            <a:r>
              <a:rPr lang="en-GB" dirty="0"/>
              <a:t> van de </a:t>
            </a:r>
            <a:r>
              <a:rPr lang="en-GB" dirty="0" err="1"/>
              <a:t>mastertitel</a:t>
            </a:r>
            <a:r>
              <a:rPr lang="en-GB" dirty="0"/>
              <a:t> </a:t>
            </a:r>
            <a:r>
              <a:rPr lang="en-GB" dirty="0" err="1"/>
              <a:t>te</a:t>
            </a:r>
            <a:r>
              <a:rPr lang="en-GB" dirty="0"/>
              <a:t> </a:t>
            </a:r>
            <a:r>
              <a:rPr lang="en-GB" dirty="0" err="1"/>
              <a:t>bewerken</a:t>
            </a:r>
            <a:endParaRPr lang="nl-BE" dirty="0"/>
          </a:p>
        </p:txBody>
      </p:sp>
      <p:sp>
        <p:nvSpPr>
          <p:cNvPr id="3" name="Tijdelijke aanduiding voor inhoud 2"/>
          <p:cNvSpPr>
            <a:spLocks noGrp="1"/>
          </p:cNvSpPr>
          <p:nvPr>
            <p:ph sz="half" idx="1" hasCustomPrompt="1"/>
          </p:nvPr>
        </p:nvSpPr>
        <p:spPr>
          <a:xfrm>
            <a:off x="623888" y="1825625"/>
            <a:ext cx="5181600" cy="4351338"/>
          </a:xfrm>
        </p:spPr>
        <p:txBody>
          <a:bodyPr/>
          <a:lstStyle>
            <a:lvl1pPr>
              <a:defRPr/>
            </a:lvl1pPr>
            <a:lvl2pPr>
              <a:defRPr/>
            </a:lvl2pPr>
            <a:lvl3pPr>
              <a:defRPr/>
            </a:lvl3pPr>
          </a:lstStyle>
          <a:p>
            <a:pPr lvl="0"/>
            <a:r>
              <a:rPr lang="en-GB" dirty="0" err="1"/>
              <a:t>Eerste</a:t>
            </a:r>
            <a:r>
              <a:rPr lang="en-GB" dirty="0"/>
              <a:t> </a:t>
            </a:r>
            <a:r>
              <a:rPr lang="en-GB" dirty="0" err="1"/>
              <a:t>niveau</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p:txBody>
      </p:sp>
      <p:sp>
        <p:nvSpPr>
          <p:cNvPr id="4" name="Tijdelijke aanduiding voor inhoud 3"/>
          <p:cNvSpPr>
            <a:spLocks noGrp="1"/>
          </p:cNvSpPr>
          <p:nvPr>
            <p:ph sz="half" idx="2" hasCustomPrompt="1"/>
          </p:nvPr>
        </p:nvSpPr>
        <p:spPr>
          <a:xfrm>
            <a:off x="6386513" y="1825625"/>
            <a:ext cx="5181600" cy="4351338"/>
          </a:xfrm>
        </p:spPr>
        <p:txBody>
          <a:bodyPr/>
          <a:lstStyle>
            <a:lvl1pPr>
              <a:defRPr/>
            </a:lvl1pPr>
            <a:lvl2pPr>
              <a:defRPr/>
            </a:lvl2pPr>
            <a:lvl3pPr>
              <a:buNone/>
              <a:defRPr/>
            </a:lvl3pPr>
          </a:lstStyle>
          <a:p>
            <a:pPr lvl="0"/>
            <a:r>
              <a:rPr lang="en-GB" dirty="0" err="1"/>
              <a:t>Eerste</a:t>
            </a:r>
            <a:r>
              <a:rPr lang="en-GB" dirty="0"/>
              <a:t> </a:t>
            </a:r>
            <a:r>
              <a:rPr lang="en-GB" dirty="0" err="1"/>
              <a:t>niveau</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p:txBody>
      </p:sp>
      <p:sp>
        <p:nvSpPr>
          <p:cNvPr id="8" name="Tijdelijke aanduiding voor dianummer 7">
            <a:extLst>
              <a:ext uri="{FF2B5EF4-FFF2-40B4-BE49-F238E27FC236}">
                <a16:creationId xmlns:a16="http://schemas.microsoft.com/office/drawing/2014/main" id="{2C1BE378-DC23-2B48-AE13-8715F539C7C1}"/>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188957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oud met bijschrift">
    <p:bg>
      <p:bgPr>
        <a:solidFill>
          <a:schemeClr val="bg1">
            <a:alpha val="47000"/>
          </a:schemeClr>
        </a:soli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23888" y="620712"/>
            <a:ext cx="4148137" cy="1436687"/>
          </a:xfrm>
        </p:spPr>
        <p:txBody>
          <a:bodyPr anchor="t"/>
          <a:lstStyle>
            <a:lvl1pPr>
              <a:defRPr sz="3200"/>
            </a:lvl1pPr>
          </a:lstStyle>
          <a:p>
            <a:r>
              <a:rPr lang="nl-NL" dirty="0"/>
              <a:t>Klik om de stijl van de mastertitel te bewerken</a:t>
            </a:r>
            <a:endParaRPr lang="nl-BE" dirty="0"/>
          </a:p>
        </p:txBody>
      </p:sp>
      <p:sp>
        <p:nvSpPr>
          <p:cNvPr id="4" name="Tijdelijke aanduiding voor tekst 3"/>
          <p:cNvSpPr>
            <a:spLocks noGrp="1"/>
          </p:cNvSpPr>
          <p:nvPr>
            <p:ph type="body" sz="half" idx="2" hasCustomPrompt="1"/>
          </p:nvPr>
        </p:nvSpPr>
        <p:spPr>
          <a:xfrm>
            <a:off x="623888" y="2057399"/>
            <a:ext cx="4148137" cy="41798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Klik</a:t>
            </a:r>
            <a:r>
              <a:rPr lang="en-GB" dirty="0"/>
              <a:t> om </a:t>
            </a:r>
            <a:r>
              <a:rPr lang="en-GB" dirty="0" err="1"/>
              <a:t>tekststijl</a:t>
            </a:r>
            <a:r>
              <a:rPr lang="en-GB" dirty="0"/>
              <a:t> </a:t>
            </a:r>
            <a:r>
              <a:rPr lang="en-GB" dirty="0" err="1"/>
              <a:t>te</a:t>
            </a:r>
            <a:r>
              <a:rPr lang="en-GB" dirty="0"/>
              <a:t> </a:t>
            </a:r>
            <a:r>
              <a:rPr lang="en-GB" dirty="0" err="1"/>
              <a:t>bewerken</a:t>
            </a:r>
            <a:endParaRPr lang="en-GB" dirty="0"/>
          </a:p>
        </p:txBody>
      </p:sp>
      <p:sp>
        <p:nvSpPr>
          <p:cNvPr id="8" name="Tijdelijke aanduiding voor dianummer 7">
            <a:extLst>
              <a:ext uri="{FF2B5EF4-FFF2-40B4-BE49-F238E27FC236}">
                <a16:creationId xmlns:a16="http://schemas.microsoft.com/office/drawing/2014/main" id="{E99BE5F7-6B54-8E46-A09C-1186A2D5D9F4}"/>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6" name="Tijdelijke aanduiding voor inhoud 3">
            <a:extLst>
              <a:ext uri="{FF2B5EF4-FFF2-40B4-BE49-F238E27FC236}">
                <a16:creationId xmlns:a16="http://schemas.microsoft.com/office/drawing/2014/main" id="{1A552F66-E817-8740-B7F1-562D225215C0}"/>
              </a:ext>
            </a:extLst>
          </p:cNvPr>
          <p:cNvSpPr>
            <a:spLocks noGrp="1"/>
          </p:cNvSpPr>
          <p:nvPr>
            <p:ph sz="half" idx="11" hasCustomPrompt="1"/>
          </p:nvPr>
        </p:nvSpPr>
        <p:spPr>
          <a:xfrm>
            <a:off x="5183188" y="620712"/>
            <a:ext cx="6377506" cy="5616575"/>
          </a:xfrm>
        </p:spPr>
        <p:txBody>
          <a:bodyPr/>
          <a:lstStyle>
            <a:lvl1pPr>
              <a:defRPr/>
            </a:lvl1pPr>
            <a:lvl2pPr>
              <a:defRPr/>
            </a:lvl2pPr>
            <a:lvl3pPr>
              <a:buNone/>
              <a:defRPr/>
            </a:lvl3pPr>
          </a:lstStyle>
          <a:p>
            <a:pPr lvl="0"/>
            <a:r>
              <a:rPr lang="en-GB" dirty="0" err="1"/>
              <a:t>Eerste</a:t>
            </a:r>
            <a:r>
              <a:rPr lang="en-GB" dirty="0"/>
              <a:t> </a:t>
            </a:r>
            <a:r>
              <a:rPr lang="en-GB" dirty="0" err="1"/>
              <a:t>niveau</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p:txBody>
      </p:sp>
    </p:spTree>
    <p:extLst>
      <p:ext uri="{BB962C8B-B14F-4D97-AF65-F5344CB8AC3E}">
        <p14:creationId xmlns:p14="http://schemas.microsoft.com/office/powerpoint/2010/main" val="4172559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dirty="0" err="1"/>
              <a:t>Klik</a:t>
            </a:r>
            <a:r>
              <a:rPr lang="en-GB" dirty="0"/>
              <a:t> om de </a:t>
            </a:r>
            <a:r>
              <a:rPr lang="en-GB" dirty="0" err="1"/>
              <a:t>stijl</a:t>
            </a:r>
            <a:r>
              <a:rPr lang="en-GB" dirty="0"/>
              <a:t> van de </a:t>
            </a:r>
            <a:r>
              <a:rPr lang="en-GB" dirty="0" err="1"/>
              <a:t>mastertitel</a:t>
            </a:r>
            <a:r>
              <a:rPr lang="en-GB" dirty="0"/>
              <a:t> </a:t>
            </a:r>
            <a:r>
              <a:rPr lang="en-GB" dirty="0" err="1"/>
              <a:t>te</a:t>
            </a:r>
            <a:r>
              <a:rPr lang="en-GB" dirty="0"/>
              <a:t> </a:t>
            </a:r>
            <a:r>
              <a:rPr lang="en-GB" dirty="0" err="1"/>
              <a:t>bewerken</a:t>
            </a:r>
            <a:endParaRPr lang="nl-BE" dirty="0"/>
          </a:p>
        </p:txBody>
      </p:sp>
      <p:sp>
        <p:nvSpPr>
          <p:cNvPr id="6" name="Tijdelijke aanduiding voor dianummer 5">
            <a:extLst>
              <a:ext uri="{FF2B5EF4-FFF2-40B4-BE49-F238E27FC236}">
                <a16:creationId xmlns:a16="http://schemas.microsoft.com/office/drawing/2014/main" id="{C2773E91-F303-2E4F-8BE5-F4B3CA2C4580}"/>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1761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Tijdelijke aanduiding voor dianummer 4">
            <a:extLst>
              <a:ext uri="{FF2B5EF4-FFF2-40B4-BE49-F238E27FC236}">
                <a16:creationId xmlns:a16="http://schemas.microsoft.com/office/drawing/2014/main" id="{819219D7-C7BD-564D-8CB0-D8813B96F2EC}"/>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4111967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 + ondertitel">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23888" y="1122363"/>
            <a:ext cx="10936806" cy="2387600"/>
          </a:xfrm>
        </p:spPr>
        <p:txBody>
          <a:bodyPr anchor="b"/>
          <a:lstStyle>
            <a:lvl1pPr algn="ctr">
              <a:defRPr sz="6000">
                <a:latin typeface="+mj-lt"/>
              </a:defRPr>
            </a:lvl1pPr>
          </a:lstStyle>
          <a:p>
            <a:r>
              <a:rPr lang="en-GB" dirty="0" err="1"/>
              <a:t>Klik</a:t>
            </a:r>
            <a:r>
              <a:rPr lang="en-GB" dirty="0"/>
              <a:t> om de </a:t>
            </a:r>
            <a:r>
              <a:rPr lang="en-GB" dirty="0" err="1"/>
              <a:t>stijl</a:t>
            </a:r>
            <a:r>
              <a:rPr lang="en-GB" dirty="0"/>
              <a:t> van de </a:t>
            </a:r>
            <a:r>
              <a:rPr lang="en-GB" dirty="0" err="1"/>
              <a:t>mastertitel</a:t>
            </a:r>
            <a:r>
              <a:rPr lang="en-GB" dirty="0"/>
              <a:t> </a:t>
            </a:r>
            <a:r>
              <a:rPr lang="en-GB" dirty="0" err="1"/>
              <a:t>te</a:t>
            </a:r>
            <a:r>
              <a:rPr lang="en-GB" dirty="0"/>
              <a:t> </a:t>
            </a:r>
            <a:r>
              <a:rPr lang="en-GB" dirty="0" err="1"/>
              <a:t>bewerken</a:t>
            </a:r>
            <a:endParaRPr lang="nl-BE" dirty="0"/>
          </a:p>
        </p:txBody>
      </p:sp>
      <p:sp>
        <p:nvSpPr>
          <p:cNvPr id="3" name="Ondertitel 2"/>
          <p:cNvSpPr>
            <a:spLocks noGrp="1"/>
          </p:cNvSpPr>
          <p:nvPr>
            <p:ph type="subTitle" idx="1" hasCustomPrompt="1"/>
          </p:nvPr>
        </p:nvSpPr>
        <p:spPr>
          <a:xfrm>
            <a:off x="623887" y="3602038"/>
            <a:ext cx="109442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err="1"/>
              <a:t>Klik</a:t>
            </a:r>
            <a:r>
              <a:rPr lang="en-GB" dirty="0"/>
              <a:t> om de </a:t>
            </a:r>
            <a:r>
              <a:rPr lang="en-GB" dirty="0" err="1"/>
              <a:t>stijl</a:t>
            </a:r>
            <a:r>
              <a:rPr lang="en-GB" dirty="0"/>
              <a:t> van de </a:t>
            </a:r>
            <a:r>
              <a:rPr lang="en-GB" dirty="0" err="1"/>
              <a:t>ondertitel</a:t>
            </a:r>
            <a:r>
              <a:rPr lang="en-GB" dirty="0"/>
              <a:t> </a:t>
            </a:r>
            <a:r>
              <a:rPr lang="en-GB" dirty="0" err="1"/>
              <a:t>te</a:t>
            </a:r>
            <a:r>
              <a:rPr lang="en-GB" dirty="0"/>
              <a:t> </a:t>
            </a:r>
            <a:r>
              <a:rPr lang="en-GB" dirty="0" err="1"/>
              <a:t>bewerken</a:t>
            </a:r>
            <a:endParaRPr lang="nl-BE" dirty="0"/>
          </a:p>
        </p:txBody>
      </p:sp>
      <p:sp>
        <p:nvSpPr>
          <p:cNvPr id="7" name="Tijdelijke aanduiding voor dianummer 6">
            <a:extLst>
              <a:ext uri="{FF2B5EF4-FFF2-40B4-BE49-F238E27FC236}">
                <a16:creationId xmlns:a16="http://schemas.microsoft.com/office/drawing/2014/main" id="{10103838-1994-8E4F-A3C9-42650AEED577}"/>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3039158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B96FF89E-1A88-6644-92AC-9142DDA98F2D}"/>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4" name="Tijdelijke aanduiding voor titel 1">
            <a:extLst>
              <a:ext uri="{FF2B5EF4-FFF2-40B4-BE49-F238E27FC236}">
                <a16:creationId xmlns:a16="http://schemas.microsoft.com/office/drawing/2014/main" id="{98CD15F7-4A41-1143-A521-E4605A1D7995}"/>
              </a:ext>
            </a:extLst>
          </p:cNvPr>
          <p:cNvSpPr>
            <a:spLocks noGrp="1"/>
          </p:cNvSpPr>
          <p:nvPr>
            <p:ph type="title" hasCustomPrompt="1"/>
          </p:nvPr>
        </p:nvSpPr>
        <p:spPr>
          <a:xfrm>
            <a:off x="623887" y="2685415"/>
            <a:ext cx="10944225" cy="1325563"/>
          </a:xfrm>
          <a:prstGeom prst="rect">
            <a:avLst/>
          </a:prstGeom>
        </p:spPr>
        <p:txBody>
          <a:bodyPr vert="horz" lIns="91440" tIns="45720" rIns="91440" bIns="45720" rtlCol="0" anchor="ctr">
            <a:normAutofit/>
          </a:bodyPr>
          <a:lstStyle>
            <a:lvl1pPr algn="ctr">
              <a:defRPr/>
            </a:lvl1pPr>
          </a:lstStyle>
          <a:p>
            <a:r>
              <a:rPr lang="en-GB" dirty="0" err="1"/>
              <a:t>Klik</a:t>
            </a:r>
            <a:r>
              <a:rPr lang="en-GB" dirty="0"/>
              <a:t> om de </a:t>
            </a:r>
            <a:r>
              <a:rPr lang="en-GB" dirty="0" err="1"/>
              <a:t>stijl</a:t>
            </a:r>
            <a:r>
              <a:rPr lang="en-GB" dirty="0"/>
              <a:t> van de </a:t>
            </a:r>
            <a:r>
              <a:rPr lang="en-GB" dirty="0" err="1"/>
              <a:t>mastertitel</a:t>
            </a:r>
            <a:r>
              <a:rPr lang="en-GB" dirty="0"/>
              <a:t> </a:t>
            </a:r>
            <a:r>
              <a:rPr lang="en-GB" dirty="0" err="1"/>
              <a:t>te</a:t>
            </a:r>
            <a:r>
              <a:rPr lang="en-GB" dirty="0"/>
              <a:t> </a:t>
            </a:r>
            <a:r>
              <a:rPr lang="en-GB" dirty="0" err="1"/>
              <a:t>bewerken</a:t>
            </a:r>
            <a:endParaRPr lang="nl-BE" dirty="0"/>
          </a:p>
        </p:txBody>
      </p:sp>
    </p:spTree>
    <p:extLst>
      <p:ext uri="{BB962C8B-B14F-4D97-AF65-F5344CB8AC3E}">
        <p14:creationId xmlns:p14="http://schemas.microsoft.com/office/powerpoint/2010/main" val="400313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fbeelding 1/2 met bij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93509" y="620712"/>
            <a:ext cx="5164909" cy="1436687"/>
          </a:xfrm>
        </p:spPr>
        <p:txBody>
          <a:bodyPr anchor="t"/>
          <a:lstStyle>
            <a:lvl1pPr>
              <a:defRPr sz="3200"/>
            </a:lvl1pPr>
          </a:lstStyle>
          <a:p>
            <a:r>
              <a:rPr lang="nl-NL" dirty="0"/>
              <a:t>Klik om de stijl van de mastertitel te bewerken</a:t>
            </a:r>
            <a:endParaRPr lang="nl-BE" dirty="0"/>
          </a:p>
        </p:txBody>
      </p:sp>
      <p:sp>
        <p:nvSpPr>
          <p:cNvPr id="4" name="Tijdelijke aanduiding voor tekst 3"/>
          <p:cNvSpPr>
            <a:spLocks noGrp="1"/>
          </p:cNvSpPr>
          <p:nvPr>
            <p:ph type="body" sz="half" idx="2" hasCustomPrompt="1"/>
          </p:nvPr>
        </p:nvSpPr>
        <p:spPr>
          <a:xfrm>
            <a:off x="6393510" y="2057400"/>
            <a:ext cx="5164908" cy="41798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Klik</a:t>
            </a:r>
            <a:r>
              <a:rPr lang="en-GB" dirty="0"/>
              <a:t> om </a:t>
            </a:r>
            <a:r>
              <a:rPr lang="en-GB" dirty="0" err="1"/>
              <a:t>tekststijl</a:t>
            </a:r>
            <a:r>
              <a:rPr lang="en-GB" dirty="0"/>
              <a:t> </a:t>
            </a:r>
            <a:r>
              <a:rPr lang="en-GB" dirty="0" err="1"/>
              <a:t>te</a:t>
            </a:r>
            <a:r>
              <a:rPr lang="en-GB" dirty="0"/>
              <a:t> </a:t>
            </a:r>
            <a:r>
              <a:rPr lang="en-GB" dirty="0" err="1"/>
              <a:t>bewerken</a:t>
            </a:r>
            <a:endParaRPr lang="en-GB" dirty="0"/>
          </a:p>
        </p:txBody>
      </p:sp>
      <p:sp>
        <p:nvSpPr>
          <p:cNvPr id="8" name="Tijdelijke aanduiding voor dianummer 7">
            <a:extLst>
              <a:ext uri="{FF2B5EF4-FFF2-40B4-BE49-F238E27FC236}">
                <a16:creationId xmlns:a16="http://schemas.microsoft.com/office/drawing/2014/main" id="{51FBDA75-C469-3541-881F-F9A5AE73AD69}"/>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5" name="Tijdelijke aanduiding voor afbeelding 4">
            <a:extLst>
              <a:ext uri="{FF2B5EF4-FFF2-40B4-BE49-F238E27FC236}">
                <a16:creationId xmlns:a16="http://schemas.microsoft.com/office/drawing/2014/main" id="{63C37243-C559-E546-ADCD-F505707E4116}"/>
              </a:ext>
            </a:extLst>
          </p:cNvPr>
          <p:cNvSpPr>
            <a:spLocks noGrp="1"/>
          </p:cNvSpPr>
          <p:nvPr>
            <p:ph type="pic" sz="quarter" idx="11" hasCustomPrompt="1"/>
          </p:nvPr>
        </p:nvSpPr>
        <p:spPr>
          <a:xfrm>
            <a:off x="623888" y="620713"/>
            <a:ext cx="5145087" cy="5616575"/>
          </a:xfrm>
          <a:solidFill>
            <a:schemeClr val="bg2"/>
          </a:solidFill>
        </p:spPr>
        <p:txBody>
          <a:bodyPr/>
          <a:lstStyle>
            <a:lvl1pPr marL="0" marR="0" indent="0" algn="l" defTabSz="914400" rtl="0" eaLnBrk="1" fontAlgn="auto" latinLnBrk="0" hangingPunct="1">
              <a:lnSpc>
                <a:spcPct val="90000"/>
              </a:lnSpc>
              <a:spcBef>
                <a:spcPts val="1000"/>
              </a:spcBef>
              <a:spcAft>
                <a:spcPts val="0"/>
              </a:spcAft>
              <a:buClr>
                <a:schemeClr val="accent2"/>
              </a:buClr>
              <a:buSzPct val="75000"/>
              <a:buFontTx/>
              <a:buNone/>
              <a:tabLst/>
              <a:defRPr b="0"/>
            </a:lvl1pPr>
          </a:lstStyle>
          <a:p>
            <a:pPr marL="0" marR="0" lvl="0" indent="0" algn="l" defTabSz="914400" rtl="0" eaLnBrk="1" fontAlgn="auto" latinLnBrk="0" hangingPunct="1">
              <a:lnSpc>
                <a:spcPct val="90000"/>
              </a:lnSpc>
              <a:spcBef>
                <a:spcPts val="1000"/>
              </a:spcBef>
              <a:spcAft>
                <a:spcPts val="0"/>
              </a:spcAft>
              <a:buClr>
                <a:schemeClr val="accent2"/>
              </a:buClr>
              <a:buSzPct val="75000"/>
              <a:buFontTx/>
              <a:buNone/>
              <a:tabLst/>
              <a:defRPr/>
            </a:pPr>
            <a:r>
              <a:rPr lang="nl-NL" dirty="0"/>
              <a:t>Klik op het pictogram om een afbeelding wilt toevoegen</a:t>
            </a:r>
            <a:endParaRPr lang="nl-BE" dirty="0"/>
          </a:p>
        </p:txBody>
      </p:sp>
    </p:spTree>
    <p:extLst>
      <p:ext uri="{BB962C8B-B14F-4D97-AF65-F5344CB8AC3E}">
        <p14:creationId xmlns:p14="http://schemas.microsoft.com/office/powerpoint/2010/main" val="48967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fbeelding 1/3 met bij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822027" y="620712"/>
            <a:ext cx="7736392" cy="1436687"/>
          </a:xfrm>
        </p:spPr>
        <p:txBody>
          <a:bodyPr anchor="t"/>
          <a:lstStyle>
            <a:lvl1pPr>
              <a:defRPr sz="3200"/>
            </a:lvl1pPr>
          </a:lstStyle>
          <a:p>
            <a:r>
              <a:rPr lang="nl-NL" dirty="0"/>
              <a:t>Klik om de stijl van de mastertitel te bewerken</a:t>
            </a:r>
            <a:endParaRPr lang="nl-BE" dirty="0"/>
          </a:p>
        </p:txBody>
      </p:sp>
      <p:sp>
        <p:nvSpPr>
          <p:cNvPr id="4" name="Tijdelijke aanduiding voor tekst 3"/>
          <p:cNvSpPr>
            <a:spLocks noGrp="1"/>
          </p:cNvSpPr>
          <p:nvPr>
            <p:ph type="body" sz="half" idx="2" hasCustomPrompt="1"/>
          </p:nvPr>
        </p:nvSpPr>
        <p:spPr>
          <a:xfrm>
            <a:off x="3822026" y="2057400"/>
            <a:ext cx="7736392" cy="41798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Klik</a:t>
            </a:r>
            <a:r>
              <a:rPr lang="en-GB" dirty="0"/>
              <a:t> om </a:t>
            </a:r>
            <a:r>
              <a:rPr lang="en-GB" dirty="0" err="1"/>
              <a:t>tekststijl</a:t>
            </a:r>
            <a:r>
              <a:rPr lang="en-GB" dirty="0"/>
              <a:t> </a:t>
            </a:r>
            <a:r>
              <a:rPr lang="en-GB" dirty="0" err="1"/>
              <a:t>te</a:t>
            </a:r>
            <a:r>
              <a:rPr lang="en-GB" dirty="0"/>
              <a:t> </a:t>
            </a:r>
            <a:r>
              <a:rPr lang="en-GB" dirty="0" err="1"/>
              <a:t>bewerken</a:t>
            </a:r>
            <a:endParaRPr lang="en-GB" dirty="0"/>
          </a:p>
        </p:txBody>
      </p:sp>
      <p:sp>
        <p:nvSpPr>
          <p:cNvPr id="8" name="Tijdelijke aanduiding voor dianummer 7">
            <a:extLst>
              <a:ext uri="{FF2B5EF4-FFF2-40B4-BE49-F238E27FC236}">
                <a16:creationId xmlns:a16="http://schemas.microsoft.com/office/drawing/2014/main" id="{51FBDA75-C469-3541-881F-F9A5AE73AD69}"/>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7" name="Tijdelijke aanduiding voor afbeelding 4">
            <a:extLst>
              <a:ext uri="{FF2B5EF4-FFF2-40B4-BE49-F238E27FC236}">
                <a16:creationId xmlns:a16="http://schemas.microsoft.com/office/drawing/2014/main" id="{21F11882-DCCC-6D4E-8DC5-26C989CFCD94}"/>
              </a:ext>
            </a:extLst>
          </p:cNvPr>
          <p:cNvSpPr>
            <a:spLocks noGrp="1"/>
          </p:cNvSpPr>
          <p:nvPr>
            <p:ph type="pic" sz="quarter" idx="11" hasCustomPrompt="1"/>
          </p:nvPr>
        </p:nvSpPr>
        <p:spPr>
          <a:xfrm>
            <a:off x="623889" y="620713"/>
            <a:ext cx="2596742" cy="5616575"/>
          </a:xfrm>
          <a:solidFill>
            <a:schemeClr val="bg2"/>
          </a:solidFill>
        </p:spPr>
        <p:txBody>
          <a:bodyPr/>
          <a:lstStyle>
            <a:lvl1pPr marL="0" marR="0" indent="0" algn="l" defTabSz="914400" rtl="0" eaLnBrk="1" fontAlgn="auto" latinLnBrk="0" hangingPunct="1">
              <a:lnSpc>
                <a:spcPct val="90000"/>
              </a:lnSpc>
              <a:spcBef>
                <a:spcPts val="1000"/>
              </a:spcBef>
              <a:spcAft>
                <a:spcPts val="0"/>
              </a:spcAft>
              <a:buClr>
                <a:schemeClr val="accent2"/>
              </a:buClr>
              <a:buSzPct val="75000"/>
              <a:buFontTx/>
              <a:buNone/>
              <a:tabLst/>
              <a:defRPr b="0"/>
            </a:lvl1pPr>
          </a:lstStyle>
          <a:p>
            <a:pPr marL="0" marR="0" lvl="0" indent="0" algn="l" defTabSz="914400" rtl="0" eaLnBrk="1" fontAlgn="auto" latinLnBrk="0" hangingPunct="1">
              <a:lnSpc>
                <a:spcPct val="90000"/>
              </a:lnSpc>
              <a:spcBef>
                <a:spcPts val="1000"/>
              </a:spcBef>
              <a:spcAft>
                <a:spcPts val="0"/>
              </a:spcAft>
              <a:buClr>
                <a:schemeClr val="accent2"/>
              </a:buClr>
              <a:buSzPct val="75000"/>
              <a:buFontTx/>
              <a:buNone/>
              <a:tabLst/>
              <a:defRPr/>
            </a:pPr>
            <a:r>
              <a:rPr lang="nl-NL" dirty="0"/>
              <a:t>Klik op het pictogram om een afbeelding wilt toevoegen</a:t>
            </a:r>
            <a:endParaRPr lang="nl-BE" dirty="0"/>
          </a:p>
        </p:txBody>
      </p:sp>
    </p:spTree>
    <p:extLst>
      <p:ext uri="{BB962C8B-B14F-4D97-AF65-F5344CB8AC3E}">
        <p14:creationId xmlns:p14="http://schemas.microsoft.com/office/powerpoint/2010/main" val="3177976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fbeelding horizontaal met bij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23888" y="4141790"/>
            <a:ext cx="10934531" cy="656788"/>
          </a:xfrm>
        </p:spPr>
        <p:txBody>
          <a:bodyPr anchor="t">
            <a:noAutofit/>
          </a:bodyPr>
          <a:lstStyle>
            <a:lvl1pPr>
              <a:defRPr sz="4500"/>
            </a:lvl1pPr>
          </a:lstStyle>
          <a:p>
            <a:r>
              <a:rPr lang="nl-NL" dirty="0"/>
              <a:t>Klik om de stijl van de mastertitel te bewerken</a:t>
            </a:r>
            <a:endParaRPr lang="nl-BE" dirty="0"/>
          </a:p>
        </p:txBody>
      </p:sp>
      <p:sp>
        <p:nvSpPr>
          <p:cNvPr id="4" name="Tijdelijke aanduiding voor tekst 3"/>
          <p:cNvSpPr>
            <a:spLocks noGrp="1"/>
          </p:cNvSpPr>
          <p:nvPr>
            <p:ph type="body" sz="half" idx="2" hasCustomPrompt="1"/>
          </p:nvPr>
        </p:nvSpPr>
        <p:spPr>
          <a:xfrm>
            <a:off x="623888" y="5169480"/>
            <a:ext cx="10934530" cy="10678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Klik</a:t>
            </a:r>
            <a:r>
              <a:rPr lang="en-GB" dirty="0"/>
              <a:t> om </a:t>
            </a:r>
            <a:r>
              <a:rPr lang="en-GB" dirty="0" err="1"/>
              <a:t>tekststijl</a:t>
            </a:r>
            <a:r>
              <a:rPr lang="en-GB" dirty="0"/>
              <a:t> </a:t>
            </a:r>
            <a:r>
              <a:rPr lang="en-GB" dirty="0" err="1"/>
              <a:t>te</a:t>
            </a:r>
            <a:r>
              <a:rPr lang="en-GB" dirty="0"/>
              <a:t> </a:t>
            </a:r>
            <a:r>
              <a:rPr lang="en-GB" dirty="0" err="1"/>
              <a:t>bewerken</a:t>
            </a:r>
            <a:endParaRPr lang="en-GB" dirty="0"/>
          </a:p>
        </p:txBody>
      </p:sp>
      <p:sp>
        <p:nvSpPr>
          <p:cNvPr id="8" name="Tijdelijke aanduiding voor dianummer 7">
            <a:extLst>
              <a:ext uri="{FF2B5EF4-FFF2-40B4-BE49-F238E27FC236}">
                <a16:creationId xmlns:a16="http://schemas.microsoft.com/office/drawing/2014/main" id="{51FBDA75-C469-3541-881F-F9A5AE73AD69}"/>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9" name="Tijdelijke aanduiding voor afbeelding 4">
            <a:extLst>
              <a:ext uri="{FF2B5EF4-FFF2-40B4-BE49-F238E27FC236}">
                <a16:creationId xmlns:a16="http://schemas.microsoft.com/office/drawing/2014/main" id="{F1C4521A-D628-734E-9AEB-C9A6E93C9115}"/>
              </a:ext>
            </a:extLst>
          </p:cNvPr>
          <p:cNvSpPr>
            <a:spLocks noGrp="1"/>
          </p:cNvSpPr>
          <p:nvPr>
            <p:ph type="pic" sz="quarter" idx="11" hasCustomPrompt="1"/>
          </p:nvPr>
        </p:nvSpPr>
        <p:spPr>
          <a:xfrm>
            <a:off x="623888" y="620713"/>
            <a:ext cx="10934529" cy="3150175"/>
          </a:xfrm>
          <a:solidFill>
            <a:schemeClr val="bg2"/>
          </a:solidFill>
        </p:spPr>
        <p:txBody>
          <a:bodyPr/>
          <a:lstStyle>
            <a:lvl1pPr marL="0" marR="0" indent="0" algn="l" defTabSz="914400" rtl="0" eaLnBrk="1" fontAlgn="auto" latinLnBrk="0" hangingPunct="1">
              <a:lnSpc>
                <a:spcPct val="90000"/>
              </a:lnSpc>
              <a:spcBef>
                <a:spcPts val="1000"/>
              </a:spcBef>
              <a:spcAft>
                <a:spcPts val="0"/>
              </a:spcAft>
              <a:buClr>
                <a:schemeClr val="accent2"/>
              </a:buClr>
              <a:buSzPct val="75000"/>
              <a:buFontTx/>
              <a:buNone/>
              <a:tabLst/>
              <a:defRPr b="0"/>
            </a:lvl1pPr>
          </a:lstStyle>
          <a:p>
            <a:pPr marL="0" marR="0" lvl="0" indent="0" algn="l" defTabSz="914400" rtl="0" eaLnBrk="1" fontAlgn="auto" latinLnBrk="0" hangingPunct="1">
              <a:lnSpc>
                <a:spcPct val="90000"/>
              </a:lnSpc>
              <a:spcBef>
                <a:spcPts val="1000"/>
              </a:spcBef>
              <a:spcAft>
                <a:spcPts val="0"/>
              </a:spcAft>
              <a:buClr>
                <a:schemeClr val="accent2"/>
              </a:buClr>
              <a:buSzPct val="75000"/>
              <a:buFontTx/>
              <a:buNone/>
              <a:tabLst/>
              <a:defRPr/>
            </a:pPr>
            <a:r>
              <a:rPr lang="nl-NL" dirty="0"/>
              <a:t>Klik op het pictogram om een afbeelding wilt toevoegen</a:t>
            </a:r>
            <a:endParaRPr lang="nl-BE" dirty="0"/>
          </a:p>
        </p:txBody>
      </p:sp>
    </p:spTree>
    <p:extLst>
      <p:ext uri="{BB962C8B-B14F-4D97-AF65-F5344CB8AC3E}">
        <p14:creationId xmlns:p14="http://schemas.microsoft.com/office/powerpoint/2010/main" val="41082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dirty="0" err="1"/>
              <a:t>Klik</a:t>
            </a:r>
            <a:r>
              <a:rPr lang="en-GB" dirty="0"/>
              <a:t> om de </a:t>
            </a:r>
            <a:r>
              <a:rPr lang="en-GB" dirty="0" err="1"/>
              <a:t>stijl</a:t>
            </a:r>
            <a:r>
              <a:rPr lang="en-GB" dirty="0"/>
              <a:t> van de </a:t>
            </a:r>
            <a:r>
              <a:rPr lang="en-GB" dirty="0" err="1"/>
              <a:t>mastertitel</a:t>
            </a:r>
            <a:r>
              <a:rPr lang="en-GB" dirty="0"/>
              <a:t> </a:t>
            </a:r>
            <a:r>
              <a:rPr lang="en-GB" dirty="0" err="1"/>
              <a:t>te</a:t>
            </a:r>
            <a:r>
              <a:rPr lang="en-GB" dirty="0"/>
              <a:t> </a:t>
            </a:r>
            <a:r>
              <a:rPr lang="en-GB" dirty="0" err="1"/>
              <a:t>bewerken</a:t>
            </a:r>
            <a:endParaRPr lang="nl-BE" dirty="0"/>
          </a:p>
        </p:txBody>
      </p:sp>
      <p:sp>
        <p:nvSpPr>
          <p:cNvPr id="3" name="Tijdelijke aanduiding voor inhoud 2"/>
          <p:cNvSpPr>
            <a:spLocks noGrp="1"/>
          </p:cNvSpPr>
          <p:nvPr>
            <p:ph idx="1" hasCustomPrompt="1"/>
          </p:nvPr>
        </p:nvSpPr>
        <p:spPr>
          <a:xfrm>
            <a:off x="623888" y="1912776"/>
            <a:ext cx="10936806" cy="4324511"/>
          </a:xfrm>
        </p:spPr>
        <p:txBody>
          <a:bodyPr/>
          <a:lstStyle>
            <a:lvl1pPr>
              <a:defRPr lang="en-GB" sz="3200" kern="1200" dirty="0" smtClean="0">
                <a:solidFill>
                  <a:schemeClr val="tx2"/>
                </a:solidFill>
                <a:latin typeface="+mn-lt"/>
                <a:ea typeface="+mn-ea"/>
                <a:cs typeface="+mn-cs"/>
              </a:defRPr>
            </a:lvl1pPr>
            <a:lvl2pPr>
              <a:defRPr lang="en-GB" sz="3200" kern="1200" dirty="0">
                <a:solidFill>
                  <a:schemeClr val="tx2"/>
                </a:solidFill>
                <a:latin typeface="+mn-lt"/>
                <a:ea typeface="+mn-ea"/>
                <a:cs typeface="+mn-cs"/>
              </a:defRPr>
            </a:lvl2pPr>
          </a:lstStyle>
          <a:p>
            <a:pPr lvl="0"/>
            <a:r>
              <a:rPr lang="en-GB" dirty="0" err="1"/>
              <a:t>Klik</a:t>
            </a:r>
            <a:r>
              <a:rPr lang="en-GB" dirty="0"/>
              <a:t> om </a:t>
            </a:r>
            <a:r>
              <a:rPr lang="en-GB" dirty="0" err="1"/>
              <a:t>tekststijl</a:t>
            </a:r>
            <a:r>
              <a:rPr lang="en-GB" dirty="0"/>
              <a:t> </a:t>
            </a:r>
            <a:r>
              <a:rPr lang="en-GB" dirty="0" err="1"/>
              <a:t>te</a:t>
            </a:r>
            <a:r>
              <a:rPr lang="en-GB" dirty="0"/>
              <a:t> </a:t>
            </a:r>
            <a:r>
              <a:rPr lang="en-GB" dirty="0" err="1"/>
              <a:t>bewerken</a:t>
            </a:r>
            <a:endParaRPr lang="en-GB" dirty="0"/>
          </a:p>
          <a:p>
            <a:pPr lvl="1"/>
            <a:r>
              <a:rPr lang="en-GB" dirty="0" err="1"/>
              <a:t>Tweede</a:t>
            </a:r>
            <a:r>
              <a:rPr lang="en-GB" dirty="0"/>
              <a:t> </a:t>
            </a:r>
            <a:r>
              <a:rPr lang="en-GB" dirty="0" err="1"/>
              <a:t>niveau</a:t>
            </a:r>
            <a:endParaRPr lang="en-GB" dirty="0"/>
          </a:p>
        </p:txBody>
      </p:sp>
      <p:sp>
        <p:nvSpPr>
          <p:cNvPr id="7" name="Tijdelijke aanduiding voor dianummer 6">
            <a:extLst>
              <a:ext uri="{FF2B5EF4-FFF2-40B4-BE49-F238E27FC236}">
                <a16:creationId xmlns:a16="http://schemas.microsoft.com/office/drawing/2014/main" id="{C7020C07-3EAF-E541-8467-E209C6FC3C5E}"/>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417847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ondertitel en objec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GB" dirty="0" err="1"/>
              <a:t>Klik</a:t>
            </a:r>
            <a:r>
              <a:rPr lang="en-GB" dirty="0"/>
              <a:t> om de </a:t>
            </a:r>
            <a:r>
              <a:rPr lang="en-GB" dirty="0" err="1"/>
              <a:t>stijl</a:t>
            </a:r>
            <a:r>
              <a:rPr lang="en-GB" dirty="0"/>
              <a:t> van de </a:t>
            </a:r>
            <a:r>
              <a:rPr lang="en-GB" dirty="0" err="1"/>
              <a:t>mastertitel</a:t>
            </a:r>
            <a:r>
              <a:rPr lang="en-GB" dirty="0"/>
              <a:t> </a:t>
            </a:r>
            <a:r>
              <a:rPr lang="en-GB" dirty="0" err="1"/>
              <a:t>te</a:t>
            </a:r>
            <a:r>
              <a:rPr lang="en-GB" dirty="0"/>
              <a:t> </a:t>
            </a:r>
            <a:r>
              <a:rPr lang="en-GB" dirty="0" err="1"/>
              <a:t>bewerken</a:t>
            </a:r>
            <a:endParaRPr lang="nl-BE" dirty="0"/>
          </a:p>
        </p:txBody>
      </p:sp>
      <p:sp>
        <p:nvSpPr>
          <p:cNvPr id="3" name="Tijdelijke aanduiding voor inhoud 2"/>
          <p:cNvSpPr>
            <a:spLocks noGrp="1"/>
          </p:cNvSpPr>
          <p:nvPr>
            <p:ph idx="1" hasCustomPrompt="1"/>
          </p:nvPr>
        </p:nvSpPr>
        <p:spPr>
          <a:xfrm>
            <a:off x="623888" y="2576052"/>
            <a:ext cx="10936806" cy="3661235"/>
          </a:xfrm>
        </p:spPr>
        <p:txBody>
          <a:bodyPr/>
          <a:lstStyle>
            <a:lvl1pPr>
              <a:defRPr lang="en-GB" sz="3200" kern="1200" dirty="0" smtClean="0">
                <a:solidFill>
                  <a:schemeClr val="tx2"/>
                </a:solidFill>
                <a:latin typeface="+mn-lt"/>
                <a:ea typeface="+mn-ea"/>
                <a:cs typeface="+mn-cs"/>
              </a:defRPr>
            </a:lvl1pPr>
            <a:lvl2pPr>
              <a:defRPr lang="en-GB" sz="3200" kern="1200" dirty="0">
                <a:solidFill>
                  <a:schemeClr val="tx2"/>
                </a:solidFill>
                <a:latin typeface="+mn-lt"/>
                <a:ea typeface="+mn-ea"/>
                <a:cs typeface="+mn-cs"/>
              </a:defRPr>
            </a:lvl2pPr>
          </a:lstStyle>
          <a:p>
            <a:pPr lvl="0"/>
            <a:r>
              <a:rPr lang="en-GB" dirty="0" err="1"/>
              <a:t>Eerste</a:t>
            </a:r>
            <a:r>
              <a:rPr lang="en-GB" dirty="0"/>
              <a:t> </a:t>
            </a:r>
            <a:r>
              <a:rPr lang="en-GB" dirty="0" err="1"/>
              <a:t>niveau</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p:txBody>
      </p:sp>
      <p:sp>
        <p:nvSpPr>
          <p:cNvPr id="7" name="Tijdelijke aanduiding voor dianummer 6">
            <a:extLst>
              <a:ext uri="{FF2B5EF4-FFF2-40B4-BE49-F238E27FC236}">
                <a16:creationId xmlns:a16="http://schemas.microsoft.com/office/drawing/2014/main" id="{C7020C07-3EAF-E541-8467-E209C6FC3C5E}"/>
              </a:ext>
            </a:extLst>
          </p:cNvPr>
          <p:cNvSpPr>
            <a:spLocks noGrp="1"/>
          </p:cNvSpPr>
          <p:nvPr>
            <p:ph type="sldNum" sz="quarter" idx="10"/>
          </p:nvPr>
        </p:nvSpPr>
        <p:spPr/>
        <p:txBody>
          <a:bodyPr/>
          <a:lstStyle/>
          <a:p>
            <a:fld id="{FFF57A26-CFC5-4DCB-87C7-DA45EA1B88F8}" type="slidenum">
              <a:rPr lang="nl-BE" smtClean="0"/>
              <a:pPr/>
              <a:t>‹#›</a:t>
            </a:fld>
            <a:endParaRPr lang="nl-BE" dirty="0"/>
          </a:p>
        </p:txBody>
      </p:sp>
      <p:sp>
        <p:nvSpPr>
          <p:cNvPr id="5" name="Text Placeholder 4">
            <a:extLst>
              <a:ext uri="{FF2B5EF4-FFF2-40B4-BE49-F238E27FC236}">
                <a16:creationId xmlns:a16="http://schemas.microsoft.com/office/drawing/2014/main" id="{8A59F69A-091E-534B-802D-D6CADEB7181D}"/>
              </a:ext>
            </a:extLst>
          </p:cNvPr>
          <p:cNvSpPr>
            <a:spLocks noGrp="1"/>
          </p:cNvSpPr>
          <p:nvPr>
            <p:ph type="body" sz="quarter" idx="11" hasCustomPrompt="1"/>
          </p:nvPr>
        </p:nvSpPr>
        <p:spPr>
          <a:xfrm>
            <a:off x="623888" y="1931437"/>
            <a:ext cx="10936287" cy="645076"/>
          </a:xfrm>
        </p:spPr>
        <p:txBody>
          <a:bodyPr/>
          <a:lstStyle>
            <a:lvl1pPr>
              <a:buNone/>
              <a:defRPr/>
            </a:lvl1pPr>
            <a:lvl2pPr>
              <a:buNone/>
              <a:defRPr/>
            </a:lvl2pPr>
          </a:lstStyle>
          <a:p>
            <a:pPr lvl="0"/>
            <a:r>
              <a:rPr lang="en-GB" dirty="0" err="1"/>
              <a:t>Klik</a:t>
            </a:r>
            <a:r>
              <a:rPr lang="en-GB" dirty="0"/>
              <a:t> om </a:t>
            </a:r>
            <a:r>
              <a:rPr lang="en-GB" dirty="0" err="1"/>
              <a:t>tekststijl</a:t>
            </a:r>
            <a:r>
              <a:rPr lang="en-GB" dirty="0"/>
              <a:t> </a:t>
            </a:r>
            <a:r>
              <a:rPr lang="en-GB" dirty="0" err="1"/>
              <a:t>te</a:t>
            </a:r>
            <a:r>
              <a:rPr lang="en-GB" dirty="0"/>
              <a:t> </a:t>
            </a:r>
            <a:r>
              <a:rPr lang="en-GB" dirty="0" err="1"/>
              <a:t>bewerken</a:t>
            </a:r>
            <a:endParaRPr lang="en-GB" dirty="0"/>
          </a:p>
        </p:txBody>
      </p:sp>
    </p:spTree>
    <p:extLst>
      <p:ext uri="{BB962C8B-B14F-4D97-AF65-F5344CB8AC3E}">
        <p14:creationId xmlns:p14="http://schemas.microsoft.com/office/powerpoint/2010/main" val="3952483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23888" y="620713"/>
            <a:ext cx="10936806" cy="1069975"/>
          </a:xfrm>
        </p:spPr>
        <p:txBody>
          <a:bodyPr/>
          <a:lstStyle>
            <a:lvl1pPr>
              <a:defRPr/>
            </a:lvl1pPr>
          </a:lstStyle>
          <a:p>
            <a:r>
              <a:rPr lang="en-GB" dirty="0" err="1"/>
              <a:t>Klik</a:t>
            </a:r>
            <a:r>
              <a:rPr lang="en-GB" dirty="0"/>
              <a:t> om de </a:t>
            </a:r>
            <a:r>
              <a:rPr lang="en-GB" dirty="0" err="1"/>
              <a:t>stijl</a:t>
            </a:r>
            <a:r>
              <a:rPr lang="en-GB" dirty="0"/>
              <a:t> van de </a:t>
            </a:r>
            <a:r>
              <a:rPr lang="en-GB" dirty="0" err="1"/>
              <a:t>mastertitel</a:t>
            </a:r>
            <a:r>
              <a:rPr lang="en-GB" dirty="0"/>
              <a:t> </a:t>
            </a:r>
            <a:r>
              <a:rPr lang="en-GB" dirty="0" err="1"/>
              <a:t>te</a:t>
            </a:r>
            <a:r>
              <a:rPr lang="en-GB" dirty="0"/>
              <a:t> </a:t>
            </a:r>
            <a:r>
              <a:rPr lang="en-GB" dirty="0" err="1"/>
              <a:t>bewerken</a:t>
            </a:r>
            <a:endParaRPr lang="nl-BE" dirty="0"/>
          </a:p>
        </p:txBody>
      </p:sp>
      <p:sp>
        <p:nvSpPr>
          <p:cNvPr id="3" name="Tijdelijke aanduiding voor tekst 2"/>
          <p:cNvSpPr>
            <a:spLocks noGrp="1"/>
          </p:cNvSpPr>
          <p:nvPr>
            <p:ph type="body" idx="1" hasCustomPrompt="1"/>
          </p:nvPr>
        </p:nvSpPr>
        <p:spPr>
          <a:xfrm>
            <a:off x="6238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err="1"/>
              <a:t>Klik</a:t>
            </a:r>
            <a:r>
              <a:rPr lang="en-GB" dirty="0"/>
              <a:t> om </a:t>
            </a:r>
            <a:r>
              <a:rPr lang="en-GB" dirty="0" err="1"/>
              <a:t>tekststijl</a:t>
            </a:r>
            <a:r>
              <a:rPr lang="en-GB" dirty="0"/>
              <a:t> </a:t>
            </a:r>
            <a:r>
              <a:rPr lang="en-GB" dirty="0" err="1"/>
              <a:t>te</a:t>
            </a:r>
            <a:r>
              <a:rPr lang="en-GB" dirty="0"/>
              <a:t> </a:t>
            </a:r>
            <a:r>
              <a:rPr lang="en-GB" dirty="0" err="1"/>
              <a:t>bewerken</a:t>
            </a:r>
            <a:endParaRPr lang="en-GB" dirty="0"/>
          </a:p>
        </p:txBody>
      </p:sp>
      <p:sp>
        <p:nvSpPr>
          <p:cNvPr id="4" name="Tijdelijke aanduiding voor inhoud 3"/>
          <p:cNvSpPr>
            <a:spLocks noGrp="1"/>
          </p:cNvSpPr>
          <p:nvPr>
            <p:ph sz="half" idx="2" hasCustomPrompt="1"/>
          </p:nvPr>
        </p:nvSpPr>
        <p:spPr>
          <a:xfrm>
            <a:off x="623888" y="2505075"/>
            <a:ext cx="5157787" cy="3684588"/>
          </a:xfrm>
        </p:spPr>
        <p:txBody>
          <a:bodyPr/>
          <a:lstStyle>
            <a:lvl3pPr>
              <a:defRPr/>
            </a:lvl3pPr>
          </a:lstStyle>
          <a:p>
            <a:pPr lvl="0"/>
            <a:r>
              <a:rPr lang="en-GB" dirty="0" err="1"/>
              <a:t>Eerste</a:t>
            </a:r>
            <a:r>
              <a:rPr lang="en-GB" dirty="0"/>
              <a:t> </a:t>
            </a:r>
            <a:r>
              <a:rPr lang="en-GB" dirty="0" err="1"/>
              <a:t>niveau</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p:txBody>
      </p:sp>
      <p:sp>
        <p:nvSpPr>
          <p:cNvPr id="5" name="Tijdelijke aanduiding voor tekst 4"/>
          <p:cNvSpPr>
            <a:spLocks noGrp="1"/>
          </p:cNvSpPr>
          <p:nvPr>
            <p:ph type="body" sz="quarter" idx="3" hasCustomPrompt="1"/>
          </p:nvPr>
        </p:nvSpPr>
        <p:spPr>
          <a:xfrm>
            <a:off x="6384925"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err="1"/>
              <a:t>Klik</a:t>
            </a:r>
            <a:r>
              <a:rPr lang="en-GB" dirty="0"/>
              <a:t> om </a:t>
            </a:r>
            <a:r>
              <a:rPr lang="en-GB" dirty="0" err="1"/>
              <a:t>tekststijl</a:t>
            </a:r>
            <a:r>
              <a:rPr lang="en-GB" dirty="0"/>
              <a:t> </a:t>
            </a:r>
            <a:r>
              <a:rPr lang="en-GB" dirty="0" err="1"/>
              <a:t>te</a:t>
            </a:r>
            <a:r>
              <a:rPr lang="en-GB" dirty="0"/>
              <a:t> </a:t>
            </a:r>
            <a:r>
              <a:rPr lang="en-GB" dirty="0" err="1"/>
              <a:t>bewerken</a:t>
            </a:r>
            <a:endParaRPr lang="en-GB" dirty="0"/>
          </a:p>
        </p:txBody>
      </p:sp>
      <p:sp>
        <p:nvSpPr>
          <p:cNvPr id="6" name="Tijdelijke aanduiding voor inhoud 5"/>
          <p:cNvSpPr>
            <a:spLocks noGrp="1"/>
          </p:cNvSpPr>
          <p:nvPr>
            <p:ph sz="quarter" idx="4" hasCustomPrompt="1"/>
          </p:nvPr>
        </p:nvSpPr>
        <p:spPr>
          <a:xfrm>
            <a:off x="6384925" y="2505075"/>
            <a:ext cx="5183188" cy="3684588"/>
          </a:xfrm>
        </p:spPr>
        <p:txBody>
          <a:bodyPr/>
          <a:lstStyle>
            <a:lvl1pPr>
              <a:defRPr/>
            </a:lvl1pPr>
            <a:lvl2pPr>
              <a:defRPr/>
            </a:lvl2pPr>
            <a:lvl3pPr>
              <a:defRPr/>
            </a:lvl3pPr>
          </a:lstStyle>
          <a:p>
            <a:pPr lvl="0"/>
            <a:r>
              <a:rPr lang="en-GB" dirty="0" err="1"/>
              <a:t>Eerste</a:t>
            </a:r>
            <a:r>
              <a:rPr lang="en-GB" dirty="0"/>
              <a:t> </a:t>
            </a:r>
            <a:r>
              <a:rPr lang="en-GB" dirty="0" err="1"/>
              <a:t>niveau</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p:txBody>
      </p:sp>
      <p:sp>
        <p:nvSpPr>
          <p:cNvPr id="10" name="Tijdelijke aanduiding voor dianummer 9">
            <a:extLst>
              <a:ext uri="{FF2B5EF4-FFF2-40B4-BE49-F238E27FC236}">
                <a16:creationId xmlns:a16="http://schemas.microsoft.com/office/drawing/2014/main" id="{55DC8CAB-E918-054F-B474-14E222541685}"/>
              </a:ext>
            </a:extLst>
          </p:cNvPr>
          <p:cNvSpPr>
            <a:spLocks noGrp="1"/>
          </p:cNvSpPr>
          <p:nvPr>
            <p:ph type="sldNum" sz="quarter" idx="10"/>
          </p:nvPr>
        </p:nvSpPr>
        <p:spPr/>
        <p:txBody>
          <a:bodyPr/>
          <a:lstStyle/>
          <a:p>
            <a:fld id="{FFF57A26-CFC5-4DCB-87C7-DA45EA1B88F8}" type="slidenum">
              <a:rPr lang="nl-BE" smtClean="0"/>
              <a:pPr/>
              <a:t>‹#›</a:t>
            </a:fld>
            <a:endParaRPr lang="nl-BE" dirty="0"/>
          </a:p>
        </p:txBody>
      </p:sp>
    </p:spTree>
    <p:extLst>
      <p:ext uri="{BB962C8B-B14F-4D97-AF65-F5344CB8AC3E}">
        <p14:creationId xmlns:p14="http://schemas.microsoft.com/office/powerpoint/2010/main" val="4226452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Afbeelding 4">
            <a:extLst>
              <a:ext uri="{FF2B5EF4-FFF2-40B4-BE49-F238E27FC236}">
                <a16:creationId xmlns:a16="http://schemas.microsoft.com/office/drawing/2014/main" id="{2E4EFE2B-8153-C744-9FC9-3AF66B647D25}"/>
              </a:ext>
            </a:extLst>
          </p:cNvPr>
          <p:cNvPicPr>
            <a:picLocks noChangeAspect="1"/>
          </p:cNvPicPr>
          <p:nvPr userDrawn="1"/>
        </p:nvPicPr>
        <p:blipFill>
          <a:blip r:embed="rId3"/>
          <a:stretch>
            <a:fillRect/>
          </a:stretch>
        </p:blipFill>
        <p:spPr>
          <a:xfrm>
            <a:off x="4687237" y="1147791"/>
            <a:ext cx="2810109" cy="792112"/>
          </a:xfrm>
          <a:prstGeom prst="rect">
            <a:avLst/>
          </a:prstGeom>
        </p:spPr>
      </p:pic>
    </p:spTree>
    <p:extLst>
      <p:ext uri="{BB962C8B-B14F-4D97-AF65-F5344CB8AC3E}">
        <p14:creationId xmlns:p14="http://schemas.microsoft.com/office/powerpoint/2010/main" val="1568838176"/>
      </p:ext>
    </p:extLst>
  </p:cSld>
  <p:clrMap bg1="lt1" tx1="dk1" bg2="lt2" tx2="dk2" accent1="accent1" accent2="accent2" accent3="accent3" accent4="accent4" accent5="accent5" accent6="accent6" hlink="hlink" folHlink="folHlink"/>
  <p:sldLayoutIdLst>
    <p:sldLayoutId id="2147483668" r:id="rId1"/>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SzPct val="75000"/>
        <a:buFont typeface="Wingdings" pitchFamily="2" charset="2"/>
        <a:buChar char="§"/>
        <a:defRPr sz="28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SzPct val="75000"/>
        <a:buFont typeface="Wingdings" pitchFamily="2"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p15:clr>
            <a:srgbClr val="F26B43"/>
          </p15:clr>
        </p15:guide>
        <p15:guide id="2" pos="7287">
          <p15:clr>
            <a:srgbClr val="F26B43"/>
          </p15:clr>
        </p15:guide>
        <p15:guide id="3" orient="horz" pos="391">
          <p15:clr>
            <a:srgbClr val="F26B43"/>
          </p15:clr>
        </p15:guide>
        <p15:guide id="4" orient="horz" pos="3929">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3888" y="620713"/>
            <a:ext cx="10936806" cy="1069975"/>
          </a:xfrm>
          <a:prstGeom prst="rect">
            <a:avLst/>
          </a:prstGeom>
        </p:spPr>
        <p:txBody>
          <a:bodyPr vert="horz" lIns="91440" tIns="45720" rIns="91440" bIns="45720" rtlCol="0" anchor="t">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623888" y="1690688"/>
            <a:ext cx="10936806" cy="4546599"/>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p:txBody>
      </p:sp>
      <p:sp>
        <p:nvSpPr>
          <p:cNvPr id="6" name="Tijdelijke aanduiding voor dianummer 5"/>
          <p:cNvSpPr>
            <a:spLocks noGrp="1"/>
          </p:cNvSpPr>
          <p:nvPr>
            <p:ph type="sldNum" sz="quarter" idx="4"/>
          </p:nvPr>
        </p:nvSpPr>
        <p:spPr>
          <a:xfrm>
            <a:off x="8817494"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FFF57A26-CFC5-4DCB-87C7-DA45EA1B88F8}" type="slidenum">
              <a:rPr lang="nl-BE" smtClean="0"/>
              <a:pPr/>
              <a:t>‹#›</a:t>
            </a:fld>
            <a:endParaRPr lang="nl-BE" dirty="0"/>
          </a:p>
        </p:txBody>
      </p:sp>
      <p:pic>
        <p:nvPicPr>
          <p:cNvPr id="8" name="Afbeelding 4">
            <a:extLst>
              <a:ext uri="{FF2B5EF4-FFF2-40B4-BE49-F238E27FC236}">
                <a16:creationId xmlns:a16="http://schemas.microsoft.com/office/drawing/2014/main" id="{C0A884E5-E662-674E-854B-1A40349AECEA}"/>
              </a:ext>
            </a:extLst>
          </p:cNvPr>
          <p:cNvPicPr>
            <a:picLocks noChangeAspect="1"/>
          </p:cNvPicPr>
          <p:nvPr userDrawn="1"/>
        </p:nvPicPr>
        <p:blipFill>
          <a:blip r:embed="rId14" cstate="print">
            <a:extLst>
              <a:ext uri="{28A0092B-C50C-407E-A947-70E740481C1C}">
                <a14:useLocalDpi xmlns:a14="http://schemas.microsoft.com/office/drawing/2010/main"/>
              </a:ext>
            </a:extLst>
          </a:blip>
          <a:stretch>
            <a:fillRect/>
          </a:stretch>
        </p:blipFill>
        <p:spPr>
          <a:xfrm>
            <a:off x="623888" y="6429781"/>
            <a:ext cx="794485" cy="223949"/>
          </a:xfrm>
          <a:prstGeom prst="rect">
            <a:avLst/>
          </a:prstGeom>
        </p:spPr>
      </p:pic>
    </p:spTree>
    <p:extLst>
      <p:ext uri="{BB962C8B-B14F-4D97-AF65-F5344CB8AC3E}">
        <p14:creationId xmlns:p14="http://schemas.microsoft.com/office/powerpoint/2010/main" val="18429951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7" r:id="rId3"/>
    <p:sldLayoutId id="2147483663" r:id="rId4"/>
    <p:sldLayoutId id="2147483662" r:id="rId5"/>
    <p:sldLayoutId id="2147483650" r:id="rId6"/>
    <p:sldLayoutId id="2147483664" r:id="rId7"/>
    <p:sldLayoutId id="2147483653" r:id="rId8"/>
    <p:sldLayoutId id="2147483652" r:id="rId9"/>
    <p:sldLayoutId id="2147483656" r:id="rId10"/>
    <p:sldLayoutId id="2147483654" r:id="rId11"/>
    <p:sldLayoutId id="2147483655" r:id="rId12"/>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SzPct val="75000"/>
        <a:buFont typeface="Wingdings" pitchFamily="2" charset="2"/>
        <a:buChar char="§"/>
        <a:defRPr sz="2800" b="1"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SzPct val="75000"/>
        <a:buFont typeface="Wingdings" pitchFamily="2" charset="2"/>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3" userDrawn="1">
          <p15:clr>
            <a:srgbClr val="F26B43"/>
          </p15:clr>
        </p15:guide>
        <p15:guide id="2" pos="7287" userDrawn="1">
          <p15:clr>
            <a:srgbClr val="F26B43"/>
          </p15:clr>
        </p15:guide>
        <p15:guide id="3" orient="horz" pos="391" userDrawn="1">
          <p15:clr>
            <a:srgbClr val="F26B43"/>
          </p15:clr>
        </p15:guide>
        <p15:guide id="4" orient="horz" pos="39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2022AA32-7D99-3F4E-9697-A4EBFB4CB80E}"/>
              </a:ext>
            </a:extLst>
          </p:cNvPr>
          <p:cNvSpPr>
            <a:spLocks noGrp="1"/>
          </p:cNvSpPr>
          <p:nvPr>
            <p:ph type="ctrTitle"/>
          </p:nvPr>
        </p:nvSpPr>
        <p:spPr/>
        <p:txBody>
          <a:bodyPr/>
          <a:lstStyle/>
          <a:p>
            <a:r>
              <a:rPr lang="nl-BE" dirty="0"/>
              <a:t>Non tristique ligula maximus in</a:t>
            </a:r>
          </a:p>
        </p:txBody>
      </p:sp>
      <p:sp>
        <p:nvSpPr>
          <p:cNvPr id="2" name="Ondertitel 1">
            <a:extLst>
              <a:ext uri="{FF2B5EF4-FFF2-40B4-BE49-F238E27FC236}">
                <a16:creationId xmlns:a16="http://schemas.microsoft.com/office/drawing/2014/main" id="{BFDEA869-0D8C-FE43-B69D-1457CEBB7FBE}"/>
              </a:ext>
            </a:extLst>
          </p:cNvPr>
          <p:cNvSpPr>
            <a:spLocks noGrp="1"/>
          </p:cNvSpPr>
          <p:nvPr>
            <p:ph type="subTitle" idx="1"/>
          </p:nvPr>
        </p:nvSpPr>
        <p:spPr/>
        <p:txBody>
          <a:bodyPr/>
          <a:lstStyle/>
          <a:p>
            <a:r>
              <a:rPr lang="nl-BE" dirty="0"/>
              <a:t>Pellentesque rhoncus arcu iaculis lectus rhoncus aliquet. Nam tempus vestibulum orci vitae pellentesque. Integer sit amet lorem lacinia, sollicitudin eros at, eleifend orci. </a:t>
            </a:r>
            <a:endParaRPr lang="nl-BE" b="1" dirty="0"/>
          </a:p>
          <a:p>
            <a:endParaRPr lang="nl-BE" dirty="0"/>
          </a:p>
        </p:txBody>
      </p:sp>
    </p:spTree>
    <p:extLst>
      <p:ext uri="{BB962C8B-B14F-4D97-AF65-F5344CB8AC3E}">
        <p14:creationId xmlns:p14="http://schemas.microsoft.com/office/powerpoint/2010/main" val="4186555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Tijdelijke aanduiding voor afbeelding 5">
            <a:extLst>
              <a:ext uri="{FF2B5EF4-FFF2-40B4-BE49-F238E27FC236}">
                <a16:creationId xmlns:a16="http://schemas.microsoft.com/office/drawing/2014/main" id="{1E75BBCC-1A9F-AF49-B3D1-722D0502A6C9}"/>
              </a:ext>
            </a:extLst>
          </p:cNvPr>
          <p:cNvPicPr>
            <a:picLocks noGrp="1" noChangeAspect="1"/>
          </p:cNvPicPr>
          <p:nvPr>
            <p:ph type="pic" idx="4294967295"/>
          </p:nvPr>
        </p:nvPicPr>
        <p:blipFill rotWithShape="1">
          <a:blip r:embed="rId2">
            <a:extLst>
              <a:ext uri="{28A0092B-C50C-407E-A947-70E740481C1C}">
                <a14:useLocalDpi xmlns:a14="http://schemas.microsoft.com/office/drawing/2010/main" val="0"/>
              </a:ext>
            </a:extLst>
          </a:blip>
          <a:srcRect/>
          <a:stretch/>
        </p:blipFill>
        <p:spPr>
          <a:xfrm>
            <a:off x="628199" y="620713"/>
            <a:ext cx="5137111" cy="5616575"/>
          </a:xfrm>
        </p:spPr>
      </p:pic>
      <p:sp>
        <p:nvSpPr>
          <p:cNvPr id="2" name="Titel 1">
            <a:extLst>
              <a:ext uri="{FF2B5EF4-FFF2-40B4-BE49-F238E27FC236}">
                <a16:creationId xmlns:a16="http://schemas.microsoft.com/office/drawing/2014/main" id="{AF8F67D4-F3FC-7A40-A940-27C79990BA08}"/>
              </a:ext>
            </a:extLst>
          </p:cNvPr>
          <p:cNvSpPr>
            <a:spLocks noGrp="1"/>
          </p:cNvSpPr>
          <p:nvPr>
            <p:ph type="title"/>
          </p:nvPr>
        </p:nvSpPr>
        <p:spPr/>
        <p:txBody>
          <a:bodyPr/>
          <a:lstStyle/>
          <a:p>
            <a:r>
              <a:rPr lang="nl-BE" dirty="0"/>
              <a:t>Afbeelding ½ met bijschrift</a:t>
            </a:r>
          </a:p>
        </p:txBody>
      </p:sp>
      <p:sp>
        <p:nvSpPr>
          <p:cNvPr id="4" name="Tijdelijke aanduiding voor tekst 3">
            <a:extLst>
              <a:ext uri="{FF2B5EF4-FFF2-40B4-BE49-F238E27FC236}">
                <a16:creationId xmlns:a16="http://schemas.microsoft.com/office/drawing/2014/main" id="{D601CD32-9947-F54A-A435-E340152C31F6}"/>
              </a:ext>
            </a:extLst>
          </p:cNvPr>
          <p:cNvSpPr>
            <a:spLocks noGrp="1"/>
          </p:cNvSpPr>
          <p:nvPr>
            <p:ph type="body" sz="half" idx="2"/>
          </p:nvPr>
        </p:nvSpPr>
        <p:spPr/>
        <p:txBody>
          <a:bodyPr>
            <a:noAutofit/>
          </a:bodyPr>
          <a:lstStyle/>
          <a:p>
            <a:r>
              <a:rPr lang="nl-BE" sz="2000" dirty="0"/>
              <a:t>Lorem ipsum dolor sit amet, consectetur adipiscing elit. Quisque efficitur consequat mauris, non tristique ligula maximus in. Pellentesque rhoncus arcu iaculis lectus rhoncus aliquet. Nam tempus vestibulum orci vitae pellentesque. Integer sit amet lorem lacinia, sollicitudin eros at, eleifend orci. Mauris sit amet ex leo. Fusce ac sodales ipsum. Donec vitae ante ut dui feugiat ornare vitae in ante.</a:t>
            </a:r>
          </a:p>
        </p:txBody>
      </p:sp>
    </p:spTree>
    <p:extLst>
      <p:ext uri="{BB962C8B-B14F-4D97-AF65-F5344CB8AC3E}">
        <p14:creationId xmlns:p14="http://schemas.microsoft.com/office/powerpoint/2010/main" val="211813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9F5F9B-D483-594A-8525-69FADA72FDFF}"/>
              </a:ext>
            </a:extLst>
          </p:cNvPr>
          <p:cNvSpPr>
            <a:spLocks noGrp="1"/>
          </p:cNvSpPr>
          <p:nvPr>
            <p:ph type="title"/>
          </p:nvPr>
        </p:nvSpPr>
        <p:spPr/>
        <p:txBody>
          <a:bodyPr/>
          <a:lstStyle/>
          <a:p>
            <a:r>
              <a:rPr lang="nl-BE" dirty="0"/>
              <a:t>Afbeelding 1/3 met bijschrift</a:t>
            </a:r>
          </a:p>
        </p:txBody>
      </p:sp>
      <p:sp>
        <p:nvSpPr>
          <p:cNvPr id="3" name="Tijdelijke aanduiding voor tekst 2">
            <a:extLst>
              <a:ext uri="{FF2B5EF4-FFF2-40B4-BE49-F238E27FC236}">
                <a16:creationId xmlns:a16="http://schemas.microsoft.com/office/drawing/2014/main" id="{C71DA91A-CD2A-5A42-B671-FDC9867F3AB6}"/>
              </a:ext>
            </a:extLst>
          </p:cNvPr>
          <p:cNvSpPr>
            <a:spLocks noGrp="1"/>
          </p:cNvSpPr>
          <p:nvPr>
            <p:ph type="body" sz="half" idx="2"/>
          </p:nvPr>
        </p:nvSpPr>
        <p:spPr/>
        <p:txBody>
          <a:bodyPr>
            <a:noAutofit/>
          </a:bodyPr>
          <a:lstStyle/>
          <a:p>
            <a:r>
              <a:rPr lang="nl-BE" sz="2800" dirty="0"/>
              <a:t>Lorem ipsum dolor sit amet, consectetur adipiscing elit. Quisque efficitur consequat mauris, non tristique ligula maximus in. Pellentesque rhoncus arcu iaculis lectus rhoncus aliquet. Nam tempus vestibulum orci vitae pellentesque. Integer sit amet lorem lacinia, </a:t>
            </a:r>
          </a:p>
          <a:p>
            <a:endParaRPr lang="nl-BE" sz="2800" dirty="0"/>
          </a:p>
          <a:p>
            <a:r>
              <a:rPr lang="nl-BE" sz="2800" dirty="0"/>
              <a:t>sollicitudin eros at, eleifend orci. Mauris sit amet ex leo. Fusce ac sodales ipsum. Donec vitae ante ut dui feugiat ornare vitae in ante.</a:t>
            </a:r>
          </a:p>
          <a:p>
            <a:endParaRPr lang="nl-BE" sz="2800" dirty="0"/>
          </a:p>
        </p:txBody>
      </p:sp>
      <p:pic>
        <p:nvPicPr>
          <p:cNvPr id="6" name="Tijdelijke aanduiding voor afbeelding 5">
            <a:extLst>
              <a:ext uri="{FF2B5EF4-FFF2-40B4-BE49-F238E27FC236}">
                <a16:creationId xmlns:a16="http://schemas.microsoft.com/office/drawing/2014/main" id="{3E6F0ED5-D18D-B947-86B5-E1C2613C7595}"/>
              </a:ext>
            </a:extLst>
          </p:cNvPr>
          <p:cNvPicPr>
            <a:picLocks noGrp="1" noChangeAspect="1"/>
          </p:cNvPicPr>
          <p:nvPr>
            <p:ph type="pic" sz="quarter" idx="11"/>
          </p:nvPr>
        </p:nvPicPr>
        <p:blipFill rotWithShape="1">
          <a:blip r:embed="rId2">
            <a:extLst>
              <a:ext uri="{28A0092B-C50C-407E-A947-70E740481C1C}">
                <a14:useLocalDpi xmlns:a14="http://schemas.microsoft.com/office/drawing/2010/main" val="0"/>
              </a:ext>
            </a:extLst>
          </a:blip>
          <a:srcRect/>
          <a:stretch/>
        </p:blipFill>
        <p:spPr>
          <a:xfrm>
            <a:off x="624664" y="620713"/>
            <a:ext cx="2595192" cy="5616575"/>
          </a:xfrm>
        </p:spPr>
      </p:pic>
    </p:spTree>
    <p:extLst>
      <p:ext uri="{BB962C8B-B14F-4D97-AF65-F5344CB8AC3E}">
        <p14:creationId xmlns:p14="http://schemas.microsoft.com/office/powerpoint/2010/main" val="345133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8C88074A-2AF5-7946-8561-4D4F3CBD56CF}"/>
              </a:ext>
            </a:extLst>
          </p:cNvPr>
          <p:cNvSpPr>
            <a:spLocks noGrp="1"/>
          </p:cNvSpPr>
          <p:nvPr>
            <p:ph type="title"/>
          </p:nvPr>
        </p:nvSpPr>
        <p:spPr/>
        <p:txBody>
          <a:bodyPr/>
          <a:lstStyle/>
          <a:p>
            <a:r>
              <a:rPr lang="nl-BE" dirty="0"/>
              <a:t>Afbeelding horizontaal met bijschrift</a:t>
            </a:r>
          </a:p>
        </p:txBody>
      </p:sp>
      <p:sp>
        <p:nvSpPr>
          <p:cNvPr id="4" name="Tijdelijke aanduiding voor tekst 3">
            <a:extLst>
              <a:ext uri="{FF2B5EF4-FFF2-40B4-BE49-F238E27FC236}">
                <a16:creationId xmlns:a16="http://schemas.microsoft.com/office/drawing/2014/main" id="{238918A6-5F08-BD45-B520-C198DE45FD68}"/>
              </a:ext>
            </a:extLst>
          </p:cNvPr>
          <p:cNvSpPr>
            <a:spLocks noGrp="1"/>
          </p:cNvSpPr>
          <p:nvPr>
            <p:ph type="body" sz="half" idx="2"/>
          </p:nvPr>
        </p:nvSpPr>
        <p:spPr/>
        <p:txBody>
          <a:bodyPr/>
          <a:lstStyle/>
          <a:p>
            <a:r>
              <a:rPr lang="nl-BE" dirty="0"/>
              <a:t>Lorem ipsum dolor sit amet, consectetur adipiscing elit. Quisque efficitur consequat mauris, non tristique ligula maximus in. Pellentesque rhoncus arcu iaculis lectus rhoncus aliquet. Nam tempus vestibulum orci vitae pellentesque. Integer sit amet lorem lacinia, sollicitudin eros at, eleifend orci. Mauris sit amet ex leo. Fusce ac sodales ipsum. Donec vitae ante ut dui feugiat ornare vitae in ante.</a:t>
            </a:r>
          </a:p>
        </p:txBody>
      </p:sp>
      <p:pic>
        <p:nvPicPr>
          <p:cNvPr id="6" name="Tijdelijke aanduiding voor afbeelding 5">
            <a:extLst>
              <a:ext uri="{FF2B5EF4-FFF2-40B4-BE49-F238E27FC236}">
                <a16:creationId xmlns:a16="http://schemas.microsoft.com/office/drawing/2014/main" id="{93AB9E24-A3F8-FE4A-BBA9-162D8D8117D0}"/>
              </a:ext>
            </a:extLst>
          </p:cNvPr>
          <p:cNvPicPr>
            <a:picLocks noGrp="1" noChangeAspect="1"/>
          </p:cNvPicPr>
          <p:nvPr>
            <p:ph type="pic" idx="4294967295"/>
          </p:nvPr>
        </p:nvPicPr>
        <p:blipFill>
          <a:blip r:embed="rId2">
            <a:extLst>
              <a:ext uri="{28A0092B-C50C-407E-A947-70E740481C1C}">
                <a14:useLocalDpi xmlns:a14="http://schemas.microsoft.com/office/drawing/2010/main" val="0"/>
              </a:ext>
            </a:extLst>
          </a:blip>
          <a:srcRect/>
          <a:stretch/>
        </p:blipFill>
        <p:spPr>
          <a:xfrm>
            <a:off x="631610" y="620713"/>
            <a:ext cx="10919084" cy="3150175"/>
          </a:xfrm>
        </p:spPr>
      </p:pic>
    </p:spTree>
    <p:extLst>
      <p:ext uri="{BB962C8B-B14F-4D97-AF65-F5344CB8AC3E}">
        <p14:creationId xmlns:p14="http://schemas.microsoft.com/office/powerpoint/2010/main" val="331609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3838C-233A-A640-AEB5-180D8D27E485}"/>
              </a:ext>
            </a:extLst>
          </p:cNvPr>
          <p:cNvSpPr>
            <a:spLocks noGrp="1"/>
          </p:cNvSpPr>
          <p:nvPr>
            <p:ph type="title"/>
          </p:nvPr>
        </p:nvSpPr>
        <p:spPr/>
        <p:txBody>
          <a:bodyPr/>
          <a:lstStyle/>
          <a:p>
            <a:r>
              <a:rPr lang="en-GB" dirty="0" err="1"/>
              <a:t>Titel</a:t>
            </a:r>
            <a:r>
              <a:rPr lang="en-GB" dirty="0"/>
              <a:t> met </a:t>
            </a:r>
            <a:r>
              <a:rPr lang="en-GB" dirty="0" err="1"/>
              <a:t>lijst</a:t>
            </a:r>
            <a:endParaRPr lang="en-GB" dirty="0"/>
          </a:p>
        </p:txBody>
      </p:sp>
      <p:sp>
        <p:nvSpPr>
          <p:cNvPr id="3" name="Content Placeholder 2">
            <a:extLst>
              <a:ext uri="{FF2B5EF4-FFF2-40B4-BE49-F238E27FC236}">
                <a16:creationId xmlns:a16="http://schemas.microsoft.com/office/drawing/2014/main" id="{FFD87A36-B162-F74D-8F77-470B71D80FE4}"/>
              </a:ext>
            </a:extLst>
          </p:cNvPr>
          <p:cNvSpPr>
            <a:spLocks noGrp="1"/>
          </p:cNvSpPr>
          <p:nvPr>
            <p:ph idx="1"/>
          </p:nvPr>
        </p:nvSpPr>
        <p:spPr/>
        <p:txBody>
          <a:bodyPr>
            <a:normAutofit/>
          </a:bodyPr>
          <a:lstStyle/>
          <a:p>
            <a:pPr marL="0" indent="0">
              <a:buNone/>
            </a:pPr>
            <a:r>
              <a:rPr lang="en-GB" sz="1600" b="1" dirty="0"/>
              <a:t>Lorem ipsum dolor sit amet, consectetur adipiscing elit. Morbi ut erat vehicula, molestie odio et, dapibus libero.</a:t>
            </a:r>
          </a:p>
          <a:p>
            <a:r>
              <a:rPr lang="en-GB" sz="1600" dirty="0"/>
              <a:t>Lorem ipsum dolor sit </a:t>
            </a:r>
            <a:r>
              <a:rPr lang="en-GB" sz="1600" dirty="0" err="1"/>
              <a:t>amet</a:t>
            </a:r>
            <a:endParaRPr lang="en-GB" sz="1600" dirty="0"/>
          </a:p>
          <a:p>
            <a:r>
              <a:rPr lang="en-GB" sz="1600" dirty="0" err="1"/>
              <a:t>Consectetur</a:t>
            </a:r>
            <a:r>
              <a:rPr lang="en-GB" sz="1600" dirty="0"/>
              <a:t> </a:t>
            </a:r>
            <a:r>
              <a:rPr lang="en-GB" sz="1600" dirty="0" err="1"/>
              <a:t>adipiscing</a:t>
            </a:r>
            <a:r>
              <a:rPr lang="en-GB" sz="1600" dirty="0"/>
              <a:t> </a:t>
            </a:r>
            <a:r>
              <a:rPr lang="en-GB" sz="1600" dirty="0" err="1"/>
              <a:t>elit</a:t>
            </a:r>
            <a:endParaRPr lang="en-GB" sz="1600" dirty="0"/>
          </a:p>
          <a:p>
            <a:r>
              <a:rPr lang="en-GB" sz="1600" dirty="0"/>
              <a:t>Morbi ut </a:t>
            </a:r>
            <a:r>
              <a:rPr lang="en-GB" sz="1600" dirty="0" err="1"/>
              <a:t>erat</a:t>
            </a:r>
            <a:r>
              <a:rPr lang="en-GB" sz="1600" dirty="0"/>
              <a:t> vehicular</a:t>
            </a:r>
          </a:p>
          <a:p>
            <a:pPr lvl="1"/>
            <a:r>
              <a:rPr lang="en-GB" sz="1400" dirty="0" err="1"/>
              <a:t>Molestie</a:t>
            </a:r>
            <a:r>
              <a:rPr lang="en-GB" sz="1400" dirty="0"/>
              <a:t> odio et, dapibus libero.</a:t>
            </a:r>
          </a:p>
          <a:p>
            <a:pPr marL="0" indent="0">
              <a:buNone/>
            </a:pPr>
            <a:r>
              <a:rPr lang="en-GB" sz="1800" b="0" dirty="0"/>
              <a:t>Etiam ac turpis sit amet sem dictum euismod at ac risus. Donec sagittis euismod pretium. Donec id augue ut erat interdum dapibus.</a:t>
            </a:r>
          </a:p>
          <a:p>
            <a:pPr marL="0" indent="0">
              <a:buNone/>
            </a:pPr>
            <a:endParaRPr lang="en-BE" sz="1600" b="1" dirty="0"/>
          </a:p>
        </p:txBody>
      </p:sp>
    </p:spTree>
    <p:extLst>
      <p:ext uri="{BB962C8B-B14F-4D97-AF65-F5344CB8AC3E}">
        <p14:creationId xmlns:p14="http://schemas.microsoft.com/office/powerpoint/2010/main" val="279206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23888" y="1623809"/>
            <a:ext cx="10936806" cy="2387600"/>
          </a:xfrm>
        </p:spPr>
        <p:txBody>
          <a:bodyPr>
            <a:normAutofit/>
          </a:bodyPr>
          <a:lstStyle/>
          <a:p>
            <a:r>
              <a:rPr lang="nl-BE" sz="8000" dirty="0"/>
              <a:t>Non tristique ligula maximus in</a:t>
            </a:r>
            <a:endParaRPr lang="nl-BE" sz="8000" dirty="0">
              <a:solidFill>
                <a:schemeClr val="tx1"/>
              </a:solidFill>
            </a:endParaRPr>
          </a:p>
        </p:txBody>
      </p:sp>
      <p:sp>
        <p:nvSpPr>
          <p:cNvPr id="3" name="Ondertitel 2"/>
          <p:cNvSpPr>
            <a:spLocks noGrp="1"/>
          </p:cNvSpPr>
          <p:nvPr>
            <p:ph type="subTitle" idx="1"/>
          </p:nvPr>
        </p:nvSpPr>
        <p:spPr>
          <a:xfrm>
            <a:off x="623887" y="4406310"/>
            <a:ext cx="10944225" cy="1655762"/>
          </a:xfrm>
        </p:spPr>
        <p:txBody>
          <a:bodyPr>
            <a:normAutofit fontScale="85000" lnSpcReduction="10000"/>
          </a:bodyPr>
          <a:lstStyle/>
          <a:p>
            <a:r>
              <a:rPr lang="nl-BE" sz="4000" dirty="0"/>
              <a:t>Pellentesque rhoncus arcu iaculis lectus rhoncus aliquet. Nam tempus vestibulum orci vitae pellentesque. Integer sit amet lorem lacinia, sollicitudin eros at, eleifend orci. </a:t>
            </a:r>
            <a:endParaRPr lang="nl-BE" sz="4000" b="1" dirty="0">
              <a:latin typeface="+mj-lt"/>
            </a:endParaRPr>
          </a:p>
        </p:txBody>
      </p:sp>
    </p:spTree>
    <p:extLst>
      <p:ext uri="{BB962C8B-B14F-4D97-AF65-F5344CB8AC3E}">
        <p14:creationId xmlns:p14="http://schemas.microsoft.com/office/powerpoint/2010/main" val="4037390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73900A-C384-734C-9C49-FFE8E41FE83D}"/>
              </a:ext>
            </a:extLst>
          </p:cNvPr>
          <p:cNvSpPr>
            <a:spLocks noGrp="1"/>
          </p:cNvSpPr>
          <p:nvPr>
            <p:ph type="title"/>
          </p:nvPr>
        </p:nvSpPr>
        <p:spPr/>
        <p:txBody>
          <a:bodyPr/>
          <a:lstStyle/>
          <a:p>
            <a:r>
              <a:rPr lang="nl-BE" dirty="0"/>
              <a:t>Lorem ipsum dolor sit amet</a:t>
            </a:r>
          </a:p>
        </p:txBody>
      </p:sp>
      <p:sp>
        <p:nvSpPr>
          <p:cNvPr id="3" name="Tijdelijke aanduiding voor tekst 2">
            <a:extLst>
              <a:ext uri="{FF2B5EF4-FFF2-40B4-BE49-F238E27FC236}">
                <a16:creationId xmlns:a16="http://schemas.microsoft.com/office/drawing/2014/main" id="{FF353D03-4243-744A-824C-0CA4C651AB14}"/>
              </a:ext>
            </a:extLst>
          </p:cNvPr>
          <p:cNvSpPr>
            <a:spLocks noGrp="1"/>
          </p:cNvSpPr>
          <p:nvPr>
            <p:ph type="body" idx="1"/>
          </p:nvPr>
        </p:nvSpPr>
        <p:spPr/>
        <p:txBody>
          <a:bodyPr/>
          <a:lstStyle/>
          <a:p>
            <a:r>
              <a:rPr lang="nl-BE" dirty="0"/>
              <a:t>Consectetur adipiscing elit</a:t>
            </a:r>
          </a:p>
        </p:txBody>
      </p:sp>
      <p:sp>
        <p:nvSpPr>
          <p:cNvPr id="4" name="Tijdelijke aanduiding voor inhoud 3">
            <a:extLst>
              <a:ext uri="{FF2B5EF4-FFF2-40B4-BE49-F238E27FC236}">
                <a16:creationId xmlns:a16="http://schemas.microsoft.com/office/drawing/2014/main" id="{5ABAAC6D-BEB9-ED4B-B49B-0C3B65FC3D01}"/>
              </a:ext>
            </a:extLst>
          </p:cNvPr>
          <p:cNvSpPr>
            <a:spLocks noGrp="1"/>
          </p:cNvSpPr>
          <p:nvPr>
            <p:ph sz="half" idx="2"/>
          </p:nvPr>
        </p:nvSpPr>
        <p:spPr/>
        <p:txBody>
          <a:bodyPr>
            <a:normAutofit/>
          </a:bodyPr>
          <a:lstStyle/>
          <a:p>
            <a:r>
              <a:rPr lang="nl-BE" dirty="0"/>
              <a:t>Quisque efficitur </a:t>
            </a:r>
          </a:p>
          <a:p>
            <a:r>
              <a:rPr lang="nl-BE" dirty="0"/>
              <a:t>Consequat mauris, non tristique </a:t>
            </a:r>
          </a:p>
          <a:p>
            <a:r>
              <a:rPr lang="nl-BE" dirty="0"/>
              <a:t>ligula maximus in </a:t>
            </a:r>
          </a:p>
          <a:p>
            <a:pPr lvl="1"/>
            <a:r>
              <a:rPr lang="nl-BE" dirty="0"/>
              <a:t>Donec vitae ante</a:t>
            </a:r>
          </a:p>
          <a:p>
            <a:pPr lvl="1"/>
            <a:r>
              <a:rPr lang="nl-BE" dirty="0"/>
              <a:t>Ut dui feugiat ornare vitae in ante.</a:t>
            </a:r>
          </a:p>
          <a:p>
            <a:endParaRPr lang="nl-BE" dirty="0"/>
          </a:p>
        </p:txBody>
      </p:sp>
      <p:sp>
        <p:nvSpPr>
          <p:cNvPr id="5" name="Tijdelijke aanduiding voor tekst 4">
            <a:extLst>
              <a:ext uri="{FF2B5EF4-FFF2-40B4-BE49-F238E27FC236}">
                <a16:creationId xmlns:a16="http://schemas.microsoft.com/office/drawing/2014/main" id="{D6703C54-0FCC-F547-9D43-38A3EBC5B76E}"/>
              </a:ext>
            </a:extLst>
          </p:cNvPr>
          <p:cNvSpPr>
            <a:spLocks noGrp="1"/>
          </p:cNvSpPr>
          <p:nvPr>
            <p:ph type="body" sz="quarter" idx="3"/>
          </p:nvPr>
        </p:nvSpPr>
        <p:spPr/>
        <p:txBody>
          <a:bodyPr/>
          <a:lstStyle/>
          <a:p>
            <a:r>
              <a:rPr lang="nl-BE" dirty="0"/>
              <a:t>Consectetur adipiscing elit.</a:t>
            </a:r>
          </a:p>
        </p:txBody>
      </p:sp>
      <p:sp>
        <p:nvSpPr>
          <p:cNvPr id="6" name="Tijdelijke aanduiding voor inhoud 5">
            <a:extLst>
              <a:ext uri="{FF2B5EF4-FFF2-40B4-BE49-F238E27FC236}">
                <a16:creationId xmlns:a16="http://schemas.microsoft.com/office/drawing/2014/main" id="{0F5688EF-B33A-0B46-B9C7-A9A74FAC9905}"/>
              </a:ext>
            </a:extLst>
          </p:cNvPr>
          <p:cNvSpPr>
            <a:spLocks noGrp="1"/>
          </p:cNvSpPr>
          <p:nvPr>
            <p:ph sz="quarter" idx="4"/>
          </p:nvPr>
        </p:nvSpPr>
        <p:spPr/>
        <p:txBody>
          <a:bodyPr>
            <a:normAutofit/>
          </a:bodyPr>
          <a:lstStyle/>
          <a:p>
            <a:pPr marL="0" indent="0">
              <a:buNone/>
            </a:pPr>
            <a:r>
              <a:rPr lang="nl-BE" sz="2000" b="0" dirty="0"/>
              <a:t>Pellentesque rhoncus arcu iaculis lectus rhoncus aliquet. Nam tempus vestibulum orci vitae pellentesque. Integer sit amet lorem lacinia, sollicitudin eros at, eleifend orci. Mauris sit amet ex leo. Fusce ac sodales ipsum. </a:t>
            </a:r>
          </a:p>
        </p:txBody>
      </p:sp>
    </p:spTree>
    <p:extLst>
      <p:ext uri="{BB962C8B-B14F-4D97-AF65-F5344CB8AC3E}">
        <p14:creationId xmlns:p14="http://schemas.microsoft.com/office/powerpoint/2010/main" val="24666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73900A-C384-734C-9C49-FFE8E41FE83D}"/>
              </a:ext>
            </a:extLst>
          </p:cNvPr>
          <p:cNvSpPr>
            <a:spLocks noGrp="1"/>
          </p:cNvSpPr>
          <p:nvPr>
            <p:ph type="title"/>
          </p:nvPr>
        </p:nvSpPr>
        <p:spPr>
          <a:xfrm>
            <a:off x="623888" y="620713"/>
            <a:ext cx="10936806" cy="1069975"/>
          </a:xfrm>
        </p:spPr>
        <p:txBody>
          <a:bodyPr/>
          <a:lstStyle/>
          <a:p>
            <a:r>
              <a:rPr lang="nl-BE" dirty="0"/>
              <a:t>Twee kolommen</a:t>
            </a:r>
          </a:p>
        </p:txBody>
      </p:sp>
      <p:sp>
        <p:nvSpPr>
          <p:cNvPr id="12" name="Content Placeholder 11">
            <a:extLst>
              <a:ext uri="{FF2B5EF4-FFF2-40B4-BE49-F238E27FC236}">
                <a16:creationId xmlns:a16="http://schemas.microsoft.com/office/drawing/2014/main" id="{A9934BF7-5E17-4A98-9B93-4C95DFA8DD8F}"/>
              </a:ext>
            </a:extLst>
          </p:cNvPr>
          <p:cNvSpPr>
            <a:spLocks noGrp="1"/>
          </p:cNvSpPr>
          <p:nvPr>
            <p:ph sz="half" idx="1"/>
          </p:nvPr>
        </p:nvSpPr>
        <p:spPr/>
        <p:txBody>
          <a:bodyPr/>
          <a:lstStyle/>
          <a:p>
            <a:r>
              <a:rPr lang="nl-BE" dirty="0" err="1"/>
              <a:t>Quisque</a:t>
            </a:r>
            <a:r>
              <a:rPr lang="nl-BE" dirty="0"/>
              <a:t> </a:t>
            </a:r>
            <a:r>
              <a:rPr lang="nl-BE" dirty="0" err="1"/>
              <a:t>efficitur</a:t>
            </a:r>
            <a:r>
              <a:rPr lang="nl-BE" dirty="0"/>
              <a:t> </a:t>
            </a:r>
          </a:p>
          <a:p>
            <a:r>
              <a:rPr lang="nl-BE" dirty="0" err="1"/>
              <a:t>Consequat</a:t>
            </a:r>
            <a:r>
              <a:rPr lang="nl-BE" dirty="0"/>
              <a:t> </a:t>
            </a:r>
            <a:r>
              <a:rPr lang="nl-BE" dirty="0" err="1"/>
              <a:t>mauris</a:t>
            </a:r>
            <a:r>
              <a:rPr lang="nl-BE" dirty="0"/>
              <a:t>, non </a:t>
            </a:r>
            <a:r>
              <a:rPr lang="nl-BE" dirty="0" err="1"/>
              <a:t>tristique</a:t>
            </a:r>
            <a:r>
              <a:rPr lang="nl-BE" dirty="0"/>
              <a:t> </a:t>
            </a:r>
          </a:p>
          <a:p>
            <a:pPr lvl="1"/>
            <a:r>
              <a:rPr lang="nl-BE" dirty="0" err="1"/>
              <a:t>ligula</a:t>
            </a:r>
            <a:r>
              <a:rPr lang="nl-BE" dirty="0"/>
              <a:t> maximus in </a:t>
            </a:r>
          </a:p>
          <a:p>
            <a:pPr lvl="1"/>
            <a:r>
              <a:rPr lang="nl-BE" dirty="0" err="1"/>
              <a:t>Donec</a:t>
            </a:r>
            <a:r>
              <a:rPr lang="nl-BE" dirty="0"/>
              <a:t> vitae ante</a:t>
            </a:r>
          </a:p>
          <a:p>
            <a:r>
              <a:rPr lang="nl-BE" dirty="0"/>
              <a:t>Ut </a:t>
            </a:r>
            <a:r>
              <a:rPr lang="nl-BE" dirty="0" err="1"/>
              <a:t>dui</a:t>
            </a:r>
            <a:r>
              <a:rPr lang="nl-BE" dirty="0"/>
              <a:t> </a:t>
            </a:r>
            <a:r>
              <a:rPr lang="nl-BE" dirty="0" err="1"/>
              <a:t>feugiat</a:t>
            </a:r>
            <a:r>
              <a:rPr lang="nl-BE" dirty="0"/>
              <a:t> </a:t>
            </a:r>
            <a:r>
              <a:rPr lang="nl-BE" dirty="0" err="1"/>
              <a:t>ornare</a:t>
            </a:r>
            <a:r>
              <a:rPr lang="nl-BE" dirty="0"/>
              <a:t> vitae in ante.</a:t>
            </a:r>
          </a:p>
          <a:p>
            <a:endParaRPr lang="nl-BE" dirty="0"/>
          </a:p>
        </p:txBody>
      </p:sp>
      <p:sp>
        <p:nvSpPr>
          <p:cNvPr id="13" name="Content Placeholder 12">
            <a:extLst>
              <a:ext uri="{FF2B5EF4-FFF2-40B4-BE49-F238E27FC236}">
                <a16:creationId xmlns:a16="http://schemas.microsoft.com/office/drawing/2014/main" id="{F189F0FD-4813-4898-8DA8-720400251C68}"/>
              </a:ext>
            </a:extLst>
          </p:cNvPr>
          <p:cNvSpPr>
            <a:spLocks noGrp="1"/>
          </p:cNvSpPr>
          <p:nvPr>
            <p:ph sz="half" idx="2"/>
          </p:nvPr>
        </p:nvSpPr>
        <p:spPr/>
        <p:txBody>
          <a:bodyPr/>
          <a:lstStyle/>
          <a:p>
            <a:r>
              <a:rPr lang="nl-BE" dirty="0" err="1"/>
              <a:t>Quisque</a:t>
            </a:r>
            <a:r>
              <a:rPr lang="nl-BE" dirty="0"/>
              <a:t> </a:t>
            </a:r>
            <a:r>
              <a:rPr lang="nl-BE" dirty="0" err="1"/>
              <a:t>efficitur</a:t>
            </a:r>
            <a:r>
              <a:rPr lang="nl-BE" dirty="0"/>
              <a:t> </a:t>
            </a:r>
          </a:p>
          <a:p>
            <a:r>
              <a:rPr lang="nl-BE" dirty="0" err="1"/>
              <a:t>Consequat</a:t>
            </a:r>
            <a:r>
              <a:rPr lang="nl-BE" dirty="0"/>
              <a:t> </a:t>
            </a:r>
            <a:r>
              <a:rPr lang="nl-BE" dirty="0" err="1"/>
              <a:t>mauris</a:t>
            </a:r>
            <a:r>
              <a:rPr lang="nl-BE" dirty="0"/>
              <a:t>, non </a:t>
            </a:r>
            <a:r>
              <a:rPr lang="nl-BE" dirty="0" err="1"/>
              <a:t>tristique</a:t>
            </a:r>
            <a:r>
              <a:rPr lang="nl-BE" dirty="0"/>
              <a:t> </a:t>
            </a:r>
          </a:p>
          <a:p>
            <a:pPr lvl="1"/>
            <a:r>
              <a:rPr lang="nl-BE" dirty="0" err="1"/>
              <a:t>ligula</a:t>
            </a:r>
            <a:r>
              <a:rPr lang="nl-BE" dirty="0"/>
              <a:t> maximus in </a:t>
            </a:r>
          </a:p>
          <a:p>
            <a:pPr lvl="1"/>
            <a:r>
              <a:rPr lang="nl-BE" dirty="0" err="1"/>
              <a:t>Donec</a:t>
            </a:r>
            <a:r>
              <a:rPr lang="nl-BE" dirty="0"/>
              <a:t> vitae ante</a:t>
            </a:r>
          </a:p>
          <a:p>
            <a:r>
              <a:rPr lang="nl-BE" dirty="0"/>
              <a:t>Ut </a:t>
            </a:r>
            <a:r>
              <a:rPr lang="nl-BE" dirty="0" err="1"/>
              <a:t>dui</a:t>
            </a:r>
            <a:r>
              <a:rPr lang="nl-BE" dirty="0"/>
              <a:t> </a:t>
            </a:r>
            <a:r>
              <a:rPr lang="nl-BE" dirty="0" err="1"/>
              <a:t>feugiat</a:t>
            </a:r>
            <a:r>
              <a:rPr lang="nl-BE" dirty="0"/>
              <a:t> </a:t>
            </a:r>
            <a:r>
              <a:rPr lang="nl-BE" dirty="0" err="1"/>
              <a:t>ornare</a:t>
            </a:r>
            <a:r>
              <a:rPr lang="nl-BE" dirty="0"/>
              <a:t> vitae in ante.</a:t>
            </a:r>
          </a:p>
          <a:p>
            <a:endParaRPr lang="nl-BE" dirty="0"/>
          </a:p>
        </p:txBody>
      </p:sp>
    </p:spTree>
    <p:extLst>
      <p:ext uri="{BB962C8B-B14F-4D97-AF65-F5344CB8AC3E}">
        <p14:creationId xmlns:p14="http://schemas.microsoft.com/office/powerpoint/2010/main" val="2841051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DAA21-7EA1-E541-B461-E6FB46D6B0BA}"/>
              </a:ext>
            </a:extLst>
          </p:cNvPr>
          <p:cNvSpPr>
            <a:spLocks noGrp="1"/>
          </p:cNvSpPr>
          <p:nvPr>
            <p:ph type="title"/>
          </p:nvPr>
        </p:nvSpPr>
        <p:spPr/>
        <p:txBody>
          <a:bodyPr/>
          <a:lstStyle/>
          <a:p>
            <a:r>
              <a:rPr lang="nl-BE" dirty="0"/>
              <a:t>Lorem ipsum</a:t>
            </a:r>
            <a:endParaRPr lang="en-BE"/>
          </a:p>
        </p:txBody>
      </p:sp>
      <p:sp>
        <p:nvSpPr>
          <p:cNvPr id="4" name="Text Placeholder 3">
            <a:extLst>
              <a:ext uri="{FF2B5EF4-FFF2-40B4-BE49-F238E27FC236}">
                <a16:creationId xmlns:a16="http://schemas.microsoft.com/office/drawing/2014/main" id="{40EA9A91-EE9C-7B44-8198-54EA9754E7ED}"/>
              </a:ext>
            </a:extLst>
          </p:cNvPr>
          <p:cNvSpPr>
            <a:spLocks noGrp="1"/>
          </p:cNvSpPr>
          <p:nvPr>
            <p:ph type="body" sz="quarter" idx="11"/>
          </p:nvPr>
        </p:nvSpPr>
        <p:spPr/>
        <p:txBody>
          <a:bodyPr/>
          <a:lstStyle/>
          <a:p>
            <a:r>
              <a:rPr lang="nl-BE" dirty="0"/>
              <a:t>Consectetur adipiscing elit</a:t>
            </a:r>
          </a:p>
        </p:txBody>
      </p:sp>
      <p:graphicFrame>
        <p:nvGraphicFramePr>
          <p:cNvPr id="5" name="Tijdelijke aanduiding voor inhoud 3">
            <a:extLst>
              <a:ext uri="{FF2B5EF4-FFF2-40B4-BE49-F238E27FC236}">
                <a16:creationId xmlns:a16="http://schemas.microsoft.com/office/drawing/2014/main" id="{D8C486D4-8180-6D41-B71A-B74C9AA534EB}"/>
              </a:ext>
            </a:extLst>
          </p:cNvPr>
          <p:cNvGraphicFramePr>
            <a:graphicFrameLocks noGrp="1"/>
          </p:cNvGraphicFramePr>
          <p:nvPr>
            <p:ph idx="1"/>
            <p:extLst>
              <p:ext uri="{D42A27DB-BD31-4B8C-83A1-F6EECF244321}">
                <p14:modId xmlns:p14="http://schemas.microsoft.com/office/powerpoint/2010/main" val="672661821"/>
              </p:ext>
            </p:extLst>
          </p:nvPr>
        </p:nvGraphicFramePr>
        <p:xfrm>
          <a:off x="623888" y="2576513"/>
          <a:ext cx="10936287" cy="3660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541774"/>
      </p:ext>
    </p:extLst>
  </p:cSld>
  <p:clrMapOvr>
    <a:masterClrMapping/>
  </p:clrMapOvr>
</p:sld>
</file>

<file path=ppt/theme/theme1.xml><?xml version="1.0" encoding="utf-8"?>
<a:theme xmlns:a="http://schemas.openxmlformats.org/drawingml/2006/main" name="1_UAntwerpen-basic">
  <a:themeElements>
    <a:clrScheme name="Kleuren_universiteitAntwerpen">
      <a:dk1>
        <a:srgbClr val="002E65"/>
      </a:dk1>
      <a:lt1>
        <a:srgbClr val="FFFFFF"/>
      </a:lt1>
      <a:dk2>
        <a:srgbClr val="002E65"/>
      </a:dk2>
      <a:lt2>
        <a:srgbClr val="BBCCCC"/>
      </a:lt2>
      <a:accent1>
        <a:srgbClr val="002E65"/>
      </a:accent1>
      <a:accent2>
        <a:srgbClr val="EA2C38"/>
      </a:accent2>
      <a:accent3>
        <a:srgbClr val="44B8F3"/>
      </a:accent3>
      <a:accent4>
        <a:srgbClr val="ADA500"/>
      </a:accent4>
      <a:accent5>
        <a:srgbClr val="AC242A"/>
      </a:accent5>
      <a:accent6>
        <a:srgbClr val="65A812"/>
      </a:accent6>
      <a:hlink>
        <a:srgbClr val="006CA9"/>
      </a:hlink>
      <a:folHlink>
        <a:srgbClr val="B10097"/>
      </a:folHlink>
    </a:clrScheme>
    <a:fontScheme name="UAntwerpen Calibri">
      <a:majorFont>
        <a:latin typeface="Calibri bold"/>
        <a:ea typeface=""/>
        <a:cs typeface=""/>
      </a:majorFont>
      <a:minorFont>
        <a:latin typeface="Calibri"/>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antwerp-algemeen-basic" id="{D5DA2BC7-0486-C44D-8B51-373AD6445CC8}" vid="{15A2C10D-D975-1E44-A6B5-02931D5282AE}"/>
    </a:ext>
  </a:extLst>
</a:theme>
</file>

<file path=ppt/theme/theme2.xml><?xml version="1.0" encoding="utf-8"?>
<a:theme xmlns:a="http://schemas.openxmlformats.org/drawingml/2006/main" name="UAntwerpen-basic">
  <a:themeElements>
    <a:clrScheme name="Kleuren_universiteitAntwerpen">
      <a:dk1>
        <a:srgbClr val="002E65"/>
      </a:dk1>
      <a:lt1>
        <a:srgbClr val="FFFFFF"/>
      </a:lt1>
      <a:dk2>
        <a:srgbClr val="002E65"/>
      </a:dk2>
      <a:lt2>
        <a:srgbClr val="BBCCCC"/>
      </a:lt2>
      <a:accent1>
        <a:srgbClr val="002E65"/>
      </a:accent1>
      <a:accent2>
        <a:srgbClr val="EA2C38"/>
      </a:accent2>
      <a:accent3>
        <a:srgbClr val="44B8F3"/>
      </a:accent3>
      <a:accent4>
        <a:srgbClr val="ADA500"/>
      </a:accent4>
      <a:accent5>
        <a:srgbClr val="AC242A"/>
      </a:accent5>
      <a:accent6>
        <a:srgbClr val="65A812"/>
      </a:accent6>
      <a:hlink>
        <a:srgbClr val="006CA9"/>
      </a:hlink>
      <a:folHlink>
        <a:srgbClr val="B10097"/>
      </a:folHlink>
    </a:clrScheme>
    <a:fontScheme name="UAntwerpen Calibri">
      <a:majorFont>
        <a:latin typeface="Calibri bold"/>
        <a:ea typeface=""/>
        <a:cs typeface=""/>
      </a:majorFont>
      <a:minorFont>
        <a:latin typeface="Calibri"/>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antwerp-algemeen-basic" id="{D5DA2BC7-0486-C44D-8B51-373AD6445CC8}" vid="{15A2C10D-D975-1E44-A6B5-02931D5282AE}"/>
    </a:ext>
  </a:extLst>
</a:theme>
</file>

<file path=docProps/app.xml><?xml version="1.0" encoding="utf-8"?>
<Properties xmlns="http://schemas.openxmlformats.org/officeDocument/2006/extended-properties" xmlns:vt="http://schemas.openxmlformats.org/officeDocument/2006/docPropsVTypes">
  <Template/>
  <TotalTime>1076</TotalTime>
  <Words>483</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bold</vt:lpstr>
      <vt:lpstr>Wingdings</vt:lpstr>
      <vt:lpstr>1_UAntwerpen-basic</vt:lpstr>
      <vt:lpstr>UAntwerpen-basic</vt:lpstr>
      <vt:lpstr>Non tristique ligula maximus in</vt:lpstr>
      <vt:lpstr>Afbeelding ½ met bijschrift</vt:lpstr>
      <vt:lpstr>Afbeelding 1/3 met bijschrift</vt:lpstr>
      <vt:lpstr>Afbeelding horizontaal met bijschrift</vt:lpstr>
      <vt:lpstr>Titel met lijst</vt:lpstr>
      <vt:lpstr>Non tristique ligula maximus in</vt:lpstr>
      <vt:lpstr>Lorem ipsum dolor sit amet</vt:lpstr>
      <vt:lpstr>Twee kolommen</vt:lpstr>
      <vt:lpstr>Lorem ipsum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Anne Dehaen</cp:lastModifiedBy>
  <cp:revision>43</cp:revision>
  <dcterms:created xsi:type="dcterms:W3CDTF">2020-12-03T19:26:35Z</dcterms:created>
  <dcterms:modified xsi:type="dcterms:W3CDTF">2021-04-01T12:47:13Z</dcterms:modified>
</cp:coreProperties>
</file>