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5" r:id="rId1"/>
    <p:sldMasterId id="2147483648" r:id="rId2"/>
  </p:sldMasterIdLst>
  <p:sldIdLst>
    <p:sldId id="267" r:id="rId3"/>
    <p:sldId id="258" r:id="rId4"/>
    <p:sldId id="266" r:id="rId5"/>
    <p:sldId id="257" r:id="rId6"/>
    <p:sldId id="262" r:id="rId7"/>
    <p:sldId id="256" r:id="rId8"/>
    <p:sldId id="265" r:id="rId9"/>
    <p:sldId id="268" r:id="rId10"/>
    <p:sldId id="264" r:id="rId11"/>
  </p:sldIdLst>
  <p:sldSz cx="12192000" cy="6858000"/>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5A812"/>
    <a:srgbClr val="AC242A"/>
    <a:srgbClr val="44B8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415" autoAdjust="0"/>
    <p:restoredTop sz="96422"/>
  </p:normalViewPr>
  <p:slideViewPr>
    <p:cSldViewPr snapToGrid="0">
      <p:cViewPr varScale="1">
        <p:scale>
          <a:sx n="78" d="100"/>
          <a:sy n="78" d="100"/>
        </p:scale>
        <p:origin x="87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ne Dehaen" userId="dd5cf3d5-f72f-4957-8c3a-681aa483c101" providerId="ADAL" clId="{F110C183-705D-4D9B-9A37-43ACF3F6534C}"/>
    <pc:docChg chg="undo redo custSel addSld modSld sldOrd">
      <pc:chgData name="Anne Dehaen" userId="dd5cf3d5-f72f-4957-8c3a-681aa483c101" providerId="ADAL" clId="{F110C183-705D-4D9B-9A37-43ACF3F6534C}" dt="2021-04-01T12:46:20.634" v="36" actId="14826"/>
      <pc:docMkLst>
        <pc:docMk/>
      </pc:docMkLst>
      <pc:sldChg chg="modSp mod ord">
        <pc:chgData name="Anne Dehaen" userId="dd5cf3d5-f72f-4957-8c3a-681aa483c101" providerId="ADAL" clId="{F110C183-705D-4D9B-9A37-43ACF3F6534C}" dt="2021-04-01T12:46:20.634" v="36" actId="14826"/>
        <pc:sldMkLst>
          <pc:docMk/>
          <pc:sldMk cId="3316092121" sldId="257"/>
        </pc:sldMkLst>
        <pc:picChg chg="mod">
          <ac:chgData name="Anne Dehaen" userId="dd5cf3d5-f72f-4957-8c3a-681aa483c101" providerId="ADAL" clId="{F110C183-705D-4D9B-9A37-43ACF3F6534C}" dt="2021-04-01T12:46:20.634" v="36" actId="14826"/>
          <ac:picMkLst>
            <pc:docMk/>
            <pc:sldMk cId="3316092121" sldId="257"/>
            <ac:picMk id="6" creationId="{93AB9E24-A3F8-FE4A-BBA9-162D8D8117D0}"/>
          </ac:picMkLst>
        </pc:picChg>
      </pc:sldChg>
      <pc:sldChg chg="addSp delSp modSp mod">
        <pc:chgData name="Anne Dehaen" userId="dd5cf3d5-f72f-4957-8c3a-681aa483c101" providerId="ADAL" clId="{F110C183-705D-4D9B-9A37-43ACF3F6534C}" dt="2021-04-01T12:46:02.656" v="34" actId="14826"/>
        <pc:sldMkLst>
          <pc:docMk/>
          <pc:sldMk cId="2118136068" sldId="258"/>
        </pc:sldMkLst>
        <pc:picChg chg="add del mod">
          <ac:chgData name="Anne Dehaen" userId="dd5cf3d5-f72f-4957-8c3a-681aa483c101" providerId="ADAL" clId="{F110C183-705D-4D9B-9A37-43ACF3F6534C}" dt="2021-04-01T12:46:00.357" v="33"/>
          <ac:picMkLst>
            <pc:docMk/>
            <pc:sldMk cId="2118136068" sldId="258"/>
            <ac:picMk id="5" creationId="{C8DCB11D-DA1F-4126-8822-A886414E1C77}"/>
          </ac:picMkLst>
        </pc:picChg>
        <pc:picChg chg="mod">
          <ac:chgData name="Anne Dehaen" userId="dd5cf3d5-f72f-4957-8c3a-681aa483c101" providerId="ADAL" clId="{F110C183-705D-4D9B-9A37-43ACF3F6534C}" dt="2021-04-01T12:46:02.656" v="34" actId="14826"/>
          <ac:picMkLst>
            <pc:docMk/>
            <pc:sldMk cId="2118136068" sldId="258"/>
            <ac:picMk id="6" creationId="{1E75BBCC-1A9F-AF49-B3D1-722D0502A6C9}"/>
          </ac:picMkLst>
        </pc:picChg>
      </pc:sldChg>
      <pc:sldChg chg="modSp mod ord">
        <pc:chgData name="Anne Dehaen" userId="dd5cf3d5-f72f-4957-8c3a-681aa483c101" providerId="ADAL" clId="{F110C183-705D-4D9B-9A37-43ACF3F6534C}" dt="2021-04-01T12:38:04.746" v="14"/>
        <pc:sldMkLst>
          <pc:docMk/>
          <pc:sldMk cId="2792065184" sldId="262"/>
        </pc:sldMkLst>
        <pc:spChg chg="mod">
          <ac:chgData name="Anne Dehaen" userId="dd5cf3d5-f72f-4957-8c3a-681aa483c101" providerId="ADAL" clId="{F110C183-705D-4D9B-9A37-43ACF3F6534C}" dt="2021-04-01T12:37:56.602" v="12" actId="20577"/>
          <ac:spMkLst>
            <pc:docMk/>
            <pc:sldMk cId="2792065184" sldId="262"/>
            <ac:spMk id="2" creationId="{1D03838C-233A-A640-AEB5-180D8D27E485}"/>
          </ac:spMkLst>
        </pc:spChg>
      </pc:sldChg>
      <pc:sldChg chg="modSp mod">
        <pc:chgData name="Anne Dehaen" userId="dd5cf3d5-f72f-4957-8c3a-681aa483c101" providerId="ADAL" clId="{F110C183-705D-4D9B-9A37-43ACF3F6534C}" dt="2021-04-01T12:46:11.942" v="35" actId="14826"/>
        <pc:sldMkLst>
          <pc:docMk/>
          <pc:sldMk cId="345133950" sldId="266"/>
        </pc:sldMkLst>
        <pc:picChg chg="mod">
          <ac:chgData name="Anne Dehaen" userId="dd5cf3d5-f72f-4957-8c3a-681aa483c101" providerId="ADAL" clId="{F110C183-705D-4D9B-9A37-43ACF3F6534C}" dt="2021-04-01T12:46:11.942" v="35" actId="14826"/>
          <ac:picMkLst>
            <pc:docMk/>
            <pc:sldMk cId="345133950" sldId="266"/>
            <ac:picMk id="6" creationId="{3E6F0ED5-D18D-B947-86B5-E1C2613C7595}"/>
          </ac:picMkLst>
        </pc:picChg>
      </pc:sldChg>
      <pc:sldChg chg="addSp delSp modSp new mod modClrScheme chgLayout">
        <pc:chgData name="Anne Dehaen" userId="dd5cf3d5-f72f-4957-8c3a-681aa483c101" providerId="ADAL" clId="{F110C183-705D-4D9B-9A37-43ACF3F6534C}" dt="2021-04-01T12:42:30.943" v="31" actId="20577"/>
        <pc:sldMkLst>
          <pc:docMk/>
          <pc:sldMk cId="2443226051" sldId="268"/>
        </pc:sldMkLst>
        <pc:spChg chg="del mod ord">
          <ac:chgData name="Anne Dehaen" userId="dd5cf3d5-f72f-4957-8c3a-681aa483c101" providerId="ADAL" clId="{F110C183-705D-4D9B-9A37-43ACF3F6534C}" dt="2021-04-01T12:41:24.709" v="16" actId="700"/>
          <ac:spMkLst>
            <pc:docMk/>
            <pc:sldMk cId="2443226051" sldId="268"/>
            <ac:spMk id="2" creationId="{F61AA2CD-0331-4D18-80D6-817CB696ABBB}"/>
          </ac:spMkLst>
        </pc:spChg>
        <pc:spChg chg="del">
          <ac:chgData name="Anne Dehaen" userId="dd5cf3d5-f72f-4957-8c3a-681aa483c101" providerId="ADAL" clId="{F110C183-705D-4D9B-9A37-43ACF3F6534C}" dt="2021-04-01T12:41:24.709" v="16" actId="700"/>
          <ac:spMkLst>
            <pc:docMk/>
            <pc:sldMk cId="2443226051" sldId="268"/>
            <ac:spMk id="3" creationId="{A20E7A9E-5852-4685-A2D2-0E893491B500}"/>
          </ac:spMkLst>
        </pc:spChg>
        <pc:spChg chg="del mod ord">
          <ac:chgData name="Anne Dehaen" userId="dd5cf3d5-f72f-4957-8c3a-681aa483c101" providerId="ADAL" clId="{F110C183-705D-4D9B-9A37-43ACF3F6534C}" dt="2021-04-01T12:41:24.709" v="16" actId="700"/>
          <ac:spMkLst>
            <pc:docMk/>
            <pc:sldMk cId="2443226051" sldId="268"/>
            <ac:spMk id="4" creationId="{B85BD6B4-7BB1-4A28-AA9C-D36D53BB3895}"/>
          </ac:spMkLst>
        </pc:spChg>
        <pc:spChg chg="del">
          <ac:chgData name="Anne Dehaen" userId="dd5cf3d5-f72f-4957-8c3a-681aa483c101" providerId="ADAL" clId="{F110C183-705D-4D9B-9A37-43ACF3F6534C}" dt="2021-04-01T12:41:24.709" v="16" actId="700"/>
          <ac:spMkLst>
            <pc:docMk/>
            <pc:sldMk cId="2443226051" sldId="268"/>
            <ac:spMk id="5" creationId="{F7C897A4-55BF-4C83-B405-DA8C7073EDC5}"/>
          </ac:spMkLst>
        </pc:spChg>
        <pc:spChg chg="del mod ord">
          <ac:chgData name="Anne Dehaen" userId="dd5cf3d5-f72f-4957-8c3a-681aa483c101" providerId="ADAL" clId="{F110C183-705D-4D9B-9A37-43ACF3F6534C}" dt="2021-04-01T12:41:24.709" v="16" actId="700"/>
          <ac:spMkLst>
            <pc:docMk/>
            <pc:sldMk cId="2443226051" sldId="268"/>
            <ac:spMk id="6" creationId="{15043B54-61F7-40D3-BDAF-3E5E4C258FBF}"/>
          </ac:spMkLst>
        </pc:spChg>
        <pc:spChg chg="add mod ord">
          <ac:chgData name="Anne Dehaen" userId="dd5cf3d5-f72f-4957-8c3a-681aa483c101" providerId="ADAL" clId="{F110C183-705D-4D9B-9A37-43ACF3F6534C}" dt="2021-04-01T12:42:30.943" v="31" actId="20577"/>
          <ac:spMkLst>
            <pc:docMk/>
            <pc:sldMk cId="2443226051" sldId="268"/>
            <ac:spMk id="7" creationId="{CDB13EE4-0D23-4741-8F38-18BE8ED635D4}"/>
          </ac:spMkLst>
        </pc:spChg>
        <pc:spChg chg="add mod ord">
          <ac:chgData name="Anne Dehaen" userId="dd5cf3d5-f72f-4957-8c3a-681aa483c101" providerId="ADAL" clId="{F110C183-705D-4D9B-9A37-43ACF3F6534C}" dt="2021-04-01T12:41:38.506" v="19" actId="15"/>
          <ac:spMkLst>
            <pc:docMk/>
            <pc:sldMk cId="2443226051" sldId="268"/>
            <ac:spMk id="8" creationId="{986442DF-D921-43EB-9784-B43BDC636537}"/>
          </ac:spMkLst>
        </pc:spChg>
        <pc:spChg chg="add mod ord">
          <ac:chgData name="Anne Dehaen" userId="dd5cf3d5-f72f-4957-8c3a-681aa483c101" providerId="ADAL" clId="{F110C183-705D-4D9B-9A37-43ACF3F6534C}" dt="2021-04-01T12:41:40.648" v="20"/>
          <ac:spMkLst>
            <pc:docMk/>
            <pc:sldMk cId="2443226051" sldId="268"/>
            <ac:spMk id="9" creationId="{5182BEAF-310C-4EA4-9AD8-C7721F722C81}"/>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r>
              <a:rPr lang="en-GB" dirty="0"/>
              <a:t>Chart Title</a:t>
            </a:r>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endParaRPr lang="nl-BE"/>
        </a:p>
      </c:txPr>
    </c:title>
    <c:autoTitleDeleted val="0"/>
    <c:plotArea>
      <c:layout/>
      <c:barChart>
        <c:barDir val="col"/>
        <c:grouping val="clustered"/>
        <c:varyColors val="0"/>
        <c:ser>
          <c:idx val="0"/>
          <c:order val="0"/>
          <c:tx>
            <c:strRef>
              <c:f>Blad1!$B$1</c:f>
              <c:strCache>
                <c:ptCount val="1"/>
                <c:pt idx="0">
                  <c:v>Reeks 1</c:v>
                </c:pt>
              </c:strCache>
            </c:strRef>
          </c:tx>
          <c:spPr>
            <a:solidFill>
              <a:schemeClr val="tx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nl-B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Blad1!$A$2:$A$5</c:f>
              <c:strCache>
                <c:ptCount val="4"/>
                <c:pt idx="0">
                  <c:v>Categorie 1</c:v>
                </c:pt>
                <c:pt idx="1">
                  <c:v>Categorie 2</c:v>
                </c:pt>
                <c:pt idx="2">
                  <c:v>Categorie 3</c:v>
                </c:pt>
                <c:pt idx="3">
                  <c:v>Categorie 4</c:v>
                </c:pt>
              </c:strCache>
            </c:strRef>
          </c:cat>
          <c:val>
            <c:numRef>
              <c:f>Blad1!$B$2:$B$5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2F56-6C47-AED3-4A4D700E3D99}"/>
            </c:ext>
          </c:extLst>
        </c:ser>
        <c:ser>
          <c:idx val="1"/>
          <c:order val="1"/>
          <c:tx>
            <c:strRef>
              <c:f>Blad1!$C$1</c:f>
              <c:strCache>
                <c:ptCount val="1"/>
                <c:pt idx="0">
                  <c:v>Reeks 2</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nl-B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Blad1!$A$2:$A$5</c:f>
              <c:strCache>
                <c:ptCount val="4"/>
                <c:pt idx="0">
                  <c:v>Categorie 1</c:v>
                </c:pt>
                <c:pt idx="1">
                  <c:v>Categorie 2</c:v>
                </c:pt>
                <c:pt idx="2">
                  <c:v>Categorie 3</c:v>
                </c:pt>
                <c:pt idx="3">
                  <c:v>Categorie 4</c:v>
                </c:pt>
              </c:strCache>
            </c:strRef>
          </c:cat>
          <c:val>
            <c:numRef>
              <c:f>Blad1!$C$2:$C$5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2F56-6C47-AED3-4A4D700E3D99}"/>
            </c:ext>
          </c:extLst>
        </c:ser>
        <c:ser>
          <c:idx val="2"/>
          <c:order val="2"/>
          <c:tx>
            <c:strRef>
              <c:f>Blad1!$D$1</c:f>
              <c:strCache>
                <c:ptCount val="1"/>
                <c:pt idx="0">
                  <c:v>Reeks 3</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nl-B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Blad1!$A$2:$A$5</c:f>
              <c:strCache>
                <c:ptCount val="4"/>
                <c:pt idx="0">
                  <c:v>Categorie 1</c:v>
                </c:pt>
                <c:pt idx="1">
                  <c:v>Categorie 2</c:v>
                </c:pt>
                <c:pt idx="2">
                  <c:v>Categorie 3</c:v>
                </c:pt>
                <c:pt idx="3">
                  <c:v>Categorie 4</c:v>
                </c:pt>
              </c:strCache>
            </c:strRef>
          </c:cat>
          <c:val>
            <c:numRef>
              <c:f>Blad1!$D$2:$D$5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2F56-6C47-AED3-4A4D700E3D99}"/>
            </c:ext>
          </c:extLst>
        </c:ser>
        <c:dLbls>
          <c:dLblPos val="outEnd"/>
          <c:showLegendKey val="0"/>
          <c:showVal val="1"/>
          <c:showCatName val="0"/>
          <c:showSerName val="0"/>
          <c:showPercent val="0"/>
          <c:showBubbleSize val="0"/>
        </c:dLbls>
        <c:gapWidth val="100"/>
        <c:overlap val="-24"/>
        <c:axId val="2026507472"/>
        <c:axId val="526285407"/>
      </c:barChart>
      <c:catAx>
        <c:axId val="2026507472"/>
        <c:scaling>
          <c:orientation val="minMax"/>
        </c:scaling>
        <c:delete val="0"/>
        <c:axPos val="b"/>
        <c:numFmt formatCode="General" sourceLinked="1"/>
        <c:majorTickMark val="none"/>
        <c:minorTickMark val="none"/>
        <c:tickLblPos val="nextTo"/>
        <c:spPr>
          <a:noFill/>
          <a:ln w="6350" cap="flat" cmpd="sng" algn="ctr">
            <a:solidFill>
              <a:schemeClr val="bg1">
                <a:lumMod val="50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nl-BE"/>
          </a:p>
        </c:txPr>
        <c:crossAx val="526285407"/>
        <c:crosses val="autoZero"/>
        <c:auto val="1"/>
        <c:lblAlgn val="ctr"/>
        <c:lblOffset val="100"/>
        <c:noMultiLvlLbl val="0"/>
      </c:catAx>
      <c:valAx>
        <c:axId val="526285407"/>
        <c:scaling>
          <c:orientation val="minMax"/>
        </c:scaling>
        <c:delete val="0"/>
        <c:axPos val="l"/>
        <c:majorGridlines>
          <c:spPr>
            <a:ln w="6350" cap="flat" cmpd="sng" algn="ctr">
              <a:solidFill>
                <a:schemeClr val="bg1">
                  <a:lumMod val="75000"/>
                </a:schemeClr>
              </a:solidFill>
              <a:prstDash val="sysDash"/>
              <a:round/>
            </a:ln>
            <a:effectLst/>
          </c:spPr>
        </c:majorGridlines>
        <c:numFmt formatCode="General" sourceLinked="1"/>
        <c:majorTickMark val="none"/>
        <c:minorTickMark val="none"/>
        <c:tickLblPos val="nextTo"/>
        <c:spPr>
          <a:noFill/>
          <a:ln w="6350">
            <a:solidFill>
              <a:schemeClr val="bg1">
                <a:lumMod val="50000"/>
              </a:schemeClr>
            </a:solid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nl-BE"/>
          </a:p>
        </c:txPr>
        <c:crossAx val="20265074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nl-B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l-B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 subtitle">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623888" y="2101851"/>
            <a:ext cx="10936806" cy="2387600"/>
          </a:xfrm>
          <a:prstGeom prst="rect">
            <a:avLst/>
          </a:prstGeom>
        </p:spPr>
        <p:txBody>
          <a:bodyPr anchor="ctr"/>
          <a:lstStyle>
            <a:lvl1pPr algn="ctr">
              <a:defRPr sz="6000">
                <a:latin typeface="+mj-lt"/>
              </a:defRPr>
            </a:lvl1pPr>
          </a:lstStyle>
          <a:p>
            <a:r>
              <a:rPr lang="en-GB" dirty="0"/>
              <a:t>Click to edit Master title style</a:t>
            </a:r>
          </a:p>
        </p:txBody>
      </p:sp>
      <p:sp>
        <p:nvSpPr>
          <p:cNvPr id="3" name="Ondertitel 2"/>
          <p:cNvSpPr>
            <a:spLocks noGrp="1"/>
          </p:cNvSpPr>
          <p:nvPr>
            <p:ph type="subTitle" idx="1" hasCustomPrompt="1"/>
          </p:nvPr>
        </p:nvSpPr>
        <p:spPr>
          <a:xfrm>
            <a:off x="623887" y="4581526"/>
            <a:ext cx="10944225"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p>
        </p:txBody>
      </p:sp>
    </p:spTree>
    <p:extLst>
      <p:ext uri="{BB962C8B-B14F-4D97-AF65-F5344CB8AC3E}">
        <p14:creationId xmlns:p14="http://schemas.microsoft.com/office/powerpoint/2010/main" val="9991077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of two">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en-GB" dirty="0"/>
              <a:t>Click to edit Master title style</a:t>
            </a:r>
          </a:p>
        </p:txBody>
      </p:sp>
      <p:sp>
        <p:nvSpPr>
          <p:cNvPr id="3" name="Tijdelijke aanduiding voor inhoud 2"/>
          <p:cNvSpPr>
            <a:spLocks noGrp="1"/>
          </p:cNvSpPr>
          <p:nvPr>
            <p:ph sz="half" idx="1" hasCustomPrompt="1"/>
          </p:nvPr>
        </p:nvSpPr>
        <p:spPr>
          <a:xfrm>
            <a:off x="623888" y="1825625"/>
            <a:ext cx="5181600" cy="4351338"/>
          </a:xfrm>
        </p:spPr>
        <p:txBody>
          <a:bodyPr/>
          <a:lstStyle>
            <a:lvl1pPr>
              <a:defRPr/>
            </a:lvl1pPr>
            <a:lvl2pPr>
              <a:defRPr/>
            </a:lvl2pPr>
            <a:lvl3pPr>
              <a:defRPr/>
            </a:lvl3pPr>
          </a:lstStyle>
          <a:p>
            <a:pPr lvl="0"/>
            <a:r>
              <a:rPr lang="en-GB" dirty="0"/>
              <a:t>First level</a:t>
            </a:r>
          </a:p>
          <a:p>
            <a:pPr lvl="1"/>
            <a:r>
              <a:rPr lang="en-GB" dirty="0"/>
              <a:t>Second level</a:t>
            </a:r>
          </a:p>
          <a:p>
            <a:pPr lvl="2"/>
            <a:r>
              <a:rPr lang="en-GB" dirty="0"/>
              <a:t>Third level</a:t>
            </a:r>
          </a:p>
        </p:txBody>
      </p:sp>
      <p:sp>
        <p:nvSpPr>
          <p:cNvPr id="4" name="Tijdelijke aanduiding voor inhoud 3"/>
          <p:cNvSpPr>
            <a:spLocks noGrp="1"/>
          </p:cNvSpPr>
          <p:nvPr>
            <p:ph sz="half" idx="2" hasCustomPrompt="1"/>
          </p:nvPr>
        </p:nvSpPr>
        <p:spPr>
          <a:xfrm>
            <a:off x="6386513" y="1825625"/>
            <a:ext cx="5181600" cy="4351338"/>
          </a:xfrm>
        </p:spPr>
        <p:txBody>
          <a:bodyPr/>
          <a:lstStyle>
            <a:lvl1pPr>
              <a:defRPr/>
            </a:lvl1pPr>
            <a:lvl2pPr>
              <a:defRPr/>
            </a:lvl2pPr>
            <a:lvl3pPr>
              <a:buNone/>
              <a:defRPr/>
            </a:lvl3pPr>
          </a:lstStyle>
          <a:p>
            <a:pPr lvl="0"/>
            <a:r>
              <a:rPr lang="en-GB" dirty="0"/>
              <a:t>First level</a:t>
            </a:r>
          </a:p>
          <a:p>
            <a:pPr lvl="1"/>
            <a:r>
              <a:rPr lang="en-GB" dirty="0"/>
              <a:t>Second level</a:t>
            </a:r>
          </a:p>
          <a:p>
            <a:pPr lvl="2"/>
            <a:r>
              <a:rPr lang="en-GB" dirty="0"/>
              <a:t>Third level</a:t>
            </a:r>
          </a:p>
        </p:txBody>
      </p:sp>
      <p:sp>
        <p:nvSpPr>
          <p:cNvPr id="8" name="Tijdelijke aanduiding voor dianummer 7">
            <a:extLst>
              <a:ext uri="{FF2B5EF4-FFF2-40B4-BE49-F238E27FC236}">
                <a16:creationId xmlns:a16="http://schemas.microsoft.com/office/drawing/2014/main" id="{2C1BE378-DC23-2B48-AE13-8715F539C7C1}"/>
              </a:ext>
            </a:extLst>
          </p:cNvPr>
          <p:cNvSpPr>
            <a:spLocks noGrp="1"/>
          </p:cNvSpPr>
          <p:nvPr>
            <p:ph type="sldNum" sz="quarter" idx="10"/>
          </p:nvPr>
        </p:nvSpPr>
        <p:spPr/>
        <p:txBody>
          <a:bodyPr/>
          <a:lstStyle/>
          <a:p>
            <a:fld id="{FFF57A26-CFC5-4DCB-87C7-DA45EA1B88F8}" type="slidenum">
              <a:rPr lang="nl-BE" smtClean="0"/>
              <a:pPr/>
              <a:t>‹#›</a:t>
            </a:fld>
            <a:endParaRPr lang="nl-BE" dirty="0"/>
          </a:p>
        </p:txBody>
      </p:sp>
    </p:spTree>
    <p:extLst>
      <p:ext uri="{BB962C8B-B14F-4D97-AF65-F5344CB8AC3E}">
        <p14:creationId xmlns:p14="http://schemas.microsoft.com/office/powerpoint/2010/main" val="1889572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with caption">
    <p:bg>
      <p:bgPr>
        <a:solidFill>
          <a:schemeClr val="bg1">
            <a:alpha val="47000"/>
          </a:schemeClr>
        </a:solidFill>
        <a:effectLst/>
      </p:bgPr>
    </p:bg>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23888" y="620712"/>
            <a:ext cx="4148137" cy="1436687"/>
          </a:xfrm>
        </p:spPr>
        <p:txBody>
          <a:bodyPr anchor="t"/>
          <a:lstStyle>
            <a:lvl1pPr>
              <a:defRPr sz="3200"/>
            </a:lvl1pPr>
          </a:lstStyle>
          <a:p>
            <a:pPr lvl="0"/>
            <a:r>
              <a:rPr lang="en-GB" dirty="0"/>
              <a:t>Click to edit Master subtitle style</a:t>
            </a:r>
          </a:p>
        </p:txBody>
      </p:sp>
      <p:sp>
        <p:nvSpPr>
          <p:cNvPr id="4" name="Tijdelijke aanduiding voor tekst 3"/>
          <p:cNvSpPr>
            <a:spLocks noGrp="1"/>
          </p:cNvSpPr>
          <p:nvPr>
            <p:ph type="body" sz="half" idx="2" hasCustomPrompt="1"/>
          </p:nvPr>
        </p:nvSpPr>
        <p:spPr>
          <a:xfrm>
            <a:off x="623888" y="2057399"/>
            <a:ext cx="4148137" cy="41798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a:t>Click to edit Master text style</a:t>
            </a:r>
          </a:p>
        </p:txBody>
      </p:sp>
      <p:sp>
        <p:nvSpPr>
          <p:cNvPr id="8" name="Tijdelijke aanduiding voor dianummer 7">
            <a:extLst>
              <a:ext uri="{FF2B5EF4-FFF2-40B4-BE49-F238E27FC236}">
                <a16:creationId xmlns:a16="http://schemas.microsoft.com/office/drawing/2014/main" id="{E99BE5F7-6B54-8E46-A09C-1186A2D5D9F4}"/>
              </a:ext>
            </a:extLst>
          </p:cNvPr>
          <p:cNvSpPr>
            <a:spLocks noGrp="1"/>
          </p:cNvSpPr>
          <p:nvPr>
            <p:ph type="sldNum" sz="quarter" idx="10"/>
          </p:nvPr>
        </p:nvSpPr>
        <p:spPr/>
        <p:txBody>
          <a:bodyPr/>
          <a:lstStyle/>
          <a:p>
            <a:fld id="{FFF57A26-CFC5-4DCB-87C7-DA45EA1B88F8}" type="slidenum">
              <a:rPr lang="nl-BE" smtClean="0"/>
              <a:pPr/>
              <a:t>‹#›</a:t>
            </a:fld>
            <a:endParaRPr lang="nl-BE" dirty="0"/>
          </a:p>
        </p:txBody>
      </p:sp>
      <p:sp>
        <p:nvSpPr>
          <p:cNvPr id="6" name="Tijdelijke aanduiding voor inhoud 3">
            <a:extLst>
              <a:ext uri="{FF2B5EF4-FFF2-40B4-BE49-F238E27FC236}">
                <a16:creationId xmlns:a16="http://schemas.microsoft.com/office/drawing/2014/main" id="{1A552F66-E817-8740-B7F1-562D225215C0}"/>
              </a:ext>
            </a:extLst>
          </p:cNvPr>
          <p:cNvSpPr>
            <a:spLocks noGrp="1"/>
          </p:cNvSpPr>
          <p:nvPr>
            <p:ph sz="half" idx="11" hasCustomPrompt="1"/>
          </p:nvPr>
        </p:nvSpPr>
        <p:spPr>
          <a:xfrm>
            <a:off x="5183188" y="620712"/>
            <a:ext cx="6377506" cy="5616575"/>
          </a:xfrm>
        </p:spPr>
        <p:txBody>
          <a:bodyPr/>
          <a:lstStyle>
            <a:lvl1pPr>
              <a:defRPr/>
            </a:lvl1pPr>
            <a:lvl2pPr>
              <a:defRPr/>
            </a:lvl2pPr>
            <a:lvl3pPr>
              <a:buNone/>
              <a:defRPr/>
            </a:lvl3pPr>
          </a:lstStyle>
          <a:p>
            <a:pPr lvl="0"/>
            <a:r>
              <a:rPr lang="en-GB" dirty="0"/>
              <a:t>First level</a:t>
            </a:r>
          </a:p>
          <a:p>
            <a:pPr lvl="1"/>
            <a:r>
              <a:rPr lang="en-GB" dirty="0"/>
              <a:t>Second level</a:t>
            </a:r>
          </a:p>
          <a:p>
            <a:pPr lvl="2"/>
            <a:r>
              <a:rPr lang="en-GB" dirty="0"/>
              <a:t>Third level</a:t>
            </a:r>
          </a:p>
        </p:txBody>
      </p:sp>
    </p:spTree>
    <p:extLst>
      <p:ext uri="{BB962C8B-B14F-4D97-AF65-F5344CB8AC3E}">
        <p14:creationId xmlns:p14="http://schemas.microsoft.com/office/powerpoint/2010/main" val="41725597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en-GB" dirty="0"/>
              <a:t>Click to edit Master title style</a:t>
            </a:r>
          </a:p>
        </p:txBody>
      </p:sp>
      <p:sp>
        <p:nvSpPr>
          <p:cNvPr id="6" name="Tijdelijke aanduiding voor dianummer 5">
            <a:extLst>
              <a:ext uri="{FF2B5EF4-FFF2-40B4-BE49-F238E27FC236}">
                <a16:creationId xmlns:a16="http://schemas.microsoft.com/office/drawing/2014/main" id="{C2773E91-F303-2E4F-8BE5-F4B3CA2C4580}"/>
              </a:ext>
            </a:extLst>
          </p:cNvPr>
          <p:cNvSpPr>
            <a:spLocks noGrp="1"/>
          </p:cNvSpPr>
          <p:nvPr>
            <p:ph type="sldNum" sz="quarter" idx="10"/>
          </p:nvPr>
        </p:nvSpPr>
        <p:spPr/>
        <p:txBody>
          <a:bodyPr/>
          <a:lstStyle/>
          <a:p>
            <a:fld id="{FFF57A26-CFC5-4DCB-87C7-DA45EA1B88F8}" type="slidenum">
              <a:rPr lang="nl-BE" smtClean="0"/>
              <a:pPr/>
              <a:t>‹#›</a:t>
            </a:fld>
            <a:endParaRPr lang="nl-BE" dirty="0"/>
          </a:p>
        </p:txBody>
      </p:sp>
    </p:spTree>
    <p:extLst>
      <p:ext uri="{BB962C8B-B14F-4D97-AF65-F5344CB8AC3E}">
        <p14:creationId xmlns:p14="http://schemas.microsoft.com/office/powerpoint/2010/main" val="17618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empty">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819219D7-C7BD-564D-8CB0-D8813B96F2EC}"/>
              </a:ext>
            </a:extLst>
          </p:cNvPr>
          <p:cNvSpPr>
            <a:spLocks noGrp="1"/>
          </p:cNvSpPr>
          <p:nvPr>
            <p:ph type="sldNum" sz="quarter" idx="10"/>
          </p:nvPr>
        </p:nvSpPr>
        <p:spPr/>
        <p:txBody>
          <a:bodyPr/>
          <a:lstStyle/>
          <a:p>
            <a:fld id="{FFF57A26-CFC5-4DCB-87C7-DA45EA1B88F8}" type="slidenum">
              <a:rPr lang="nl-BE" smtClean="0"/>
              <a:pPr/>
              <a:t>‹#›</a:t>
            </a:fld>
            <a:endParaRPr lang="nl-BE" dirty="0"/>
          </a:p>
        </p:txBody>
      </p:sp>
    </p:spTree>
    <p:extLst>
      <p:ext uri="{BB962C8B-B14F-4D97-AF65-F5344CB8AC3E}">
        <p14:creationId xmlns:p14="http://schemas.microsoft.com/office/powerpoint/2010/main" val="4111967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 subtitle">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623888" y="1122363"/>
            <a:ext cx="10936806" cy="2387600"/>
          </a:xfrm>
        </p:spPr>
        <p:txBody>
          <a:bodyPr anchor="b"/>
          <a:lstStyle>
            <a:lvl1pPr algn="ctr">
              <a:defRPr sz="6000">
                <a:latin typeface="+mj-lt"/>
              </a:defRPr>
            </a:lvl1pPr>
          </a:lstStyle>
          <a:p>
            <a:r>
              <a:rPr lang="en-GB" dirty="0"/>
              <a:t>Click to edit Master title style</a:t>
            </a:r>
          </a:p>
        </p:txBody>
      </p:sp>
      <p:sp>
        <p:nvSpPr>
          <p:cNvPr id="3" name="Ondertitel 2"/>
          <p:cNvSpPr>
            <a:spLocks noGrp="1"/>
          </p:cNvSpPr>
          <p:nvPr>
            <p:ph type="subTitle" idx="1" hasCustomPrompt="1"/>
          </p:nvPr>
        </p:nvSpPr>
        <p:spPr>
          <a:xfrm>
            <a:off x="623887" y="3602038"/>
            <a:ext cx="10944225"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p>
        </p:txBody>
      </p:sp>
      <p:sp>
        <p:nvSpPr>
          <p:cNvPr id="7" name="Tijdelijke aanduiding voor dianummer 6">
            <a:extLst>
              <a:ext uri="{FF2B5EF4-FFF2-40B4-BE49-F238E27FC236}">
                <a16:creationId xmlns:a16="http://schemas.microsoft.com/office/drawing/2014/main" id="{10103838-1994-8E4F-A3C9-42650AEED577}"/>
              </a:ext>
            </a:extLst>
          </p:cNvPr>
          <p:cNvSpPr>
            <a:spLocks noGrp="1"/>
          </p:cNvSpPr>
          <p:nvPr>
            <p:ph type="sldNum" sz="quarter" idx="10"/>
          </p:nvPr>
        </p:nvSpPr>
        <p:spPr/>
        <p:txBody>
          <a:bodyPr/>
          <a:lstStyle/>
          <a:p>
            <a:fld id="{FFF57A26-CFC5-4DCB-87C7-DA45EA1B88F8}" type="slidenum">
              <a:rPr lang="nl-BE" smtClean="0"/>
              <a:pPr/>
              <a:t>‹#›</a:t>
            </a:fld>
            <a:endParaRPr lang="nl-BE" dirty="0"/>
          </a:p>
        </p:txBody>
      </p:sp>
    </p:spTree>
    <p:extLst>
      <p:ext uri="{BB962C8B-B14F-4D97-AF65-F5344CB8AC3E}">
        <p14:creationId xmlns:p14="http://schemas.microsoft.com/office/powerpoint/2010/main" val="3039158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3" name="Tijdelijke aanduiding voor dianummer 2">
            <a:extLst>
              <a:ext uri="{FF2B5EF4-FFF2-40B4-BE49-F238E27FC236}">
                <a16:creationId xmlns:a16="http://schemas.microsoft.com/office/drawing/2014/main" id="{B96FF89E-1A88-6644-92AC-9142DDA98F2D}"/>
              </a:ext>
            </a:extLst>
          </p:cNvPr>
          <p:cNvSpPr>
            <a:spLocks noGrp="1"/>
          </p:cNvSpPr>
          <p:nvPr>
            <p:ph type="sldNum" sz="quarter" idx="10"/>
          </p:nvPr>
        </p:nvSpPr>
        <p:spPr/>
        <p:txBody>
          <a:bodyPr/>
          <a:lstStyle/>
          <a:p>
            <a:fld id="{FFF57A26-CFC5-4DCB-87C7-DA45EA1B88F8}" type="slidenum">
              <a:rPr lang="nl-BE" smtClean="0"/>
              <a:pPr/>
              <a:t>‹#›</a:t>
            </a:fld>
            <a:endParaRPr lang="nl-BE" dirty="0"/>
          </a:p>
        </p:txBody>
      </p:sp>
      <p:sp>
        <p:nvSpPr>
          <p:cNvPr id="4" name="Tijdelijke aanduiding voor titel 1">
            <a:extLst>
              <a:ext uri="{FF2B5EF4-FFF2-40B4-BE49-F238E27FC236}">
                <a16:creationId xmlns:a16="http://schemas.microsoft.com/office/drawing/2014/main" id="{98CD15F7-4A41-1143-A521-E4605A1D7995}"/>
              </a:ext>
            </a:extLst>
          </p:cNvPr>
          <p:cNvSpPr>
            <a:spLocks noGrp="1"/>
          </p:cNvSpPr>
          <p:nvPr>
            <p:ph type="title" hasCustomPrompt="1"/>
          </p:nvPr>
        </p:nvSpPr>
        <p:spPr>
          <a:xfrm>
            <a:off x="623887" y="2685415"/>
            <a:ext cx="10944225" cy="1325563"/>
          </a:xfrm>
          <a:prstGeom prst="rect">
            <a:avLst/>
          </a:prstGeom>
        </p:spPr>
        <p:txBody>
          <a:bodyPr vert="horz" lIns="91440" tIns="45720" rIns="91440" bIns="45720" rtlCol="0" anchor="ctr">
            <a:normAutofit/>
          </a:bodyPr>
          <a:lstStyle>
            <a:lvl1pPr algn="ctr">
              <a:defRPr/>
            </a:lvl1pPr>
          </a:lstStyle>
          <a:p>
            <a:r>
              <a:rPr lang="en-GB" dirty="0"/>
              <a:t>Click to edit Master title style</a:t>
            </a:r>
          </a:p>
        </p:txBody>
      </p:sp>
    </p:spTree>
    <p:extLst>
      <p:ext uri="{BB962C8B-B14F-4D97-AF65-F5344CB8AC3E}">
        <p14:creationId xmlns:p14="http://schemas.microsoft.com/office/powerpoint/2010/main" val="4003131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mage 1/2 with tex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393509" y="620712"/>
            <a:ext cx="5164909" cy="1436687"/>
          </a:xfrm>
        </p:spPr>
        <p:txBody>
          <a:bodyPr anchor="t"/>
          <a:lstStyle>
            <a:lvl1pPr>
              <a:defRPr sz="3200"/>
            </a:lvl1pPr>
          </a:lstStyle>
          <a:p>
            <a:pPr lvl="0"/>
            <a:r>
              <a:rPr lang="en-GB" dirty="0"/>
              <a:t>Click to edit Master title style</a:t>
            </a:r>
          </a:p>
        </p:txBody>
      </p:sp>
      <p:sp>
        <p:nvSpPr>
          <p:cNvPr id="4" name="Tijdelijke aanduiding voor tekst 3"/>
          <p:cNvSpPr>
            <a:spLocks noGrp="1"/>
          </p:cNvSpPr>
          <p:nvPr>
            <p:ph type="body" sz="half" idx="2" hasCustomPrompt="1"/>
          </p:nvPr>
        </p:nvSpPr>
        <p:spPr>
          <a:xfrm>
            <a:off x="6393510" y="2057400"/>
            <a:ext cx="5164908" cy="41798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a:t>Click to edit Master text style</a:t>
            </a:r>
          </a:p>
        </p:txBody>
      </p:sp>
      <p:sp>
        <p:nvSpPr>
          <p:cNvPr id="8" name="Tijdelijke aanduiding voor dianummer 7">
            <a:extLst>
              <a:ext uri="{FF2B5EF4-FFF2-40B4-BE49-F238E27FC236}">
                <a16:creationId xmlns:a16="http://schemas.microsoft.com/office/drawing/2014/main" id="{51FBDA75-C469-3541-881F-F9A5AE73AD69}"/>
              </a:ext>
            </a:extLst>
          </p:cNvPr>
          <p:cNvSpPr>
            <a:spLocks noGrp="1"/>
          </p:cNvSpPr>
          <p:nvPr>
            <p:ph type="sldNum" sz="quarter" idx="10"/>
          </p:nvPr>
        </p:nvSpPr>
        <p:spPr/>
        <p:txBody>
          <a:bodyPr/>
          <a:lstStyle/>
          <a:p>
            <a:fld id="{FFF57A26-CFC5-4DCB-87C7-DA45EA1B88F8}" type="slidenum">
              <a:rPr lang="nl-BE" smtClean="0"/>
              <a:pPr/>
              <a:t>‹#›</a:t>
            </a:fld>
            <a:endParaRPr lang="nl-BE" dirty="0"/>
          </a:p>
        </p:txBody>
      </p:sp>
      <p:sp>
        <p:nvSpPr>
          <p:cNvPr id="5" name="Tijdelijke aanduiding voor afbeelding 4">
            <a:extLst>
              <a:ext uri="{FF2B5EF4-FFF2-40B4-BE49-F238E27FC236}">
                <a16:creationId xmlns:a16="http://schemas.microsoft.com/office/drawing/2014/main" id="{63C37243-C559-E546-ADCD-F505707E4116}"/>
              </a:ext>
            </a:extLst>
          </p:cNvPr>
          <p:cNvSpPr>
            <a:spLocks noGrp="1"/>
          </p:cNvSpPr>
          <p:nvPr>
            <p:ph type="pic" sz="quarter" idx="11" hasCustomPrompt="1"/>
          </p:nvPr>
        </p:nvSpPr>
        <p:spPr>
          <a:xfrm>
            <a:off x="623888" y="620713"/>
            <a:ext cx="5145087" cy="5616575"/>
          </a:xfrm>
          <a:solidFill>
            <a:schemeClr val="bg2"/>
          </a:solidFill>
        </p:spPr>
        <p:txBody>
          <a:bodyPr/>
          <a:lstStyle>
            <a:lvl1pPr marL="0" marR="0" indent="0" algn="l" defTabSz="914400" rtl="0" eaLnBrk="1" fontAlgn="auto" latinLnBrk="0" hangingPunct="1">
              <a:lnSpc>
                <a:spcPct val="90000"/>
              </a:lnSpc>
              <a:spcBef>
                <a:spcPts val="1000"/>
              </a:spcBef>
              <a:spcAft>
                <a:spcPts val="0"/>
              </a:spcAft>
              <a:buClr>
                <a:schemeClr val="accent2"/>
              </a:buClr>
              <a:buSzPct val="75000"/>
              <a:buFontTx/>
              <a:buNone/>
              <a:tabLst/>
              <a:defRPr b="0"/>
            </a:lvl1pPr>
          </a:lstStyle>
          <a:p>
            <a:pPr marL="0" marR="0" lvl="0" indent="0" algn="l" defTabSz="914400" rtl="0" eaLnBrk="1" fontAlgn="auto" latinLnBrk="0" hangingPunct="1">
              <a:lnSpc>
                <a:spcPct val="90000"/>
              </a:lnSpc>
              <a:spcBef>
                <a:spcPts val="1000"/>
              </a:spcBef>
              <a:spcAft>
                <a:spcPts val="0"/>
              </a:spcAft>
              <a:buClr>
                <a:schemeClr val="accent2"/>
              </a:buClr>
              <a:buSzPct val="75000"/>
              <a:buFontTx/>
              <a:buNone/>
              <a:tabLst/>
              <a:defRPr/>
            </a:pPr>
            <a:r>
              <a:rPr lang="nl-NL" dirty="0"/>
              <a:t>Click </a:t>
            </a:r>
            <a:r>
              <a:rPr lang="nl-NL" dirty="0" err="1"/>
              <a:t>the</a:t>
            </a:r>
            <a:r>
              <a:rPr lang="nl-NL" dirty="0"/>
              <a:t> icon </a:t>
            </a:r>
            <a:r>
              <a:rPr lang="nl-NL" dirty="0" err="1"/>
              <a:t>to</a:t>
            </a:r>
            <a:r>
              <a:rPr lang="nl-NL" dirty="0"/>
              <a:t> </a:t>
            </a:r>
            <a:r>
              <a:rPr lang="nl-NL" dirty="0" err="1"/>
              <a:t>add</a:t>
            </a:r>
            <a:r>
              <a:rPr lang="nl-NL" dirty="0"/>
              <a:t> </a:t>
            </a:r>
            <a:r>
              <a:rPr lang="nl-NL" dirty="0" err="1"/>
              <a:t>an</a:t>
            </a:r>
            <a:r>
              <a:rPr lang="nl-NL" dirty="0"/>
              <a:t> image</a:t>
            </a:r>
            <a:endParaRPr lang="nl-BE" dirty="0"/>
          </a:p>
        </p:txBody>
      </p:sp>
    </p:spTree>
    <p:extLst>
      <p:ext uri="{BB962C8B-B14F-4D97-AF65-F5344CB8AC3E}">
        <p14:creationId xmlns:p14="http://schemas.microsoft.com/office/powerpoint/2010/main" val="489679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mage 1/3 with tex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3822027" y="620712"/>
            <a:ext cx="7736392" cy="1436687"/>
          </a:xfrm>
        </p:spPr>
        <p:txBody>
          <a:bodyPr anchor="t"/>
          <a:lstStyle>
            <a:lvl1pPr>
              <a:defRPr sz="3200"/>
            </a:lvl1pPr>
          </a:lstStyle>
          <a:p>
            <a:pPr lvl="0"/>
            <a:r>
              <a:rPr lang="en-GB" dirty="0"/>
              <a:t>Click to edit Master title style</a:t>
            </a:r>
          </a:p>
        </p:txBody>
      </p:sp>
      <p:sp>
        <p:nvSpPr>
          <p:cNvPr id="4" name="Tijdelijke aanduiding voor tekst 3"/>
          <p:cNvSpPr>
            <a:spLocks noGrp="1"/>
          </p:cNvSpPr>
          <p:nvPr>
            <p:ph type="body" sz="half" idx="2" hasCustomPrompt="1"/>
          </p:nvPr>
        </p:nvSpPr>
        <p:spPr>
          <a:xfrm>
            <a:off x="3822026" y="2057400"/>
            <a:ext cx="7736392" cy="41798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a:t>Click to edit Master text style</a:t>
            </a:r>
          </a:p>
        </p:txBody>
      </p:sp>
      <p:sp>
        <p:nvSpPr>
          <p:cNvPr id="8" name="Tijdelijke aanduiding voor dianummer 7">
            <a:extLst>
              <a:ext uri="{FF2B5EF4-FFF2-40B4-BE49-F238E27FC236}">
                <a16:creationId xmlns:a16="http://schemas.microsoft.com/office/drawing/2014/main" id="{51FBDA75-C469-3541-881F-F9A5AE73AD69}"/>
              </a:ext>
            </a:extLst>
          </p:cNvPr>
          <p:cNvSpPr>
            <a:spLocks noGrp="1"/>
          </p:cNvSpPr>
          <p:nvPr>
            <p:ph type="sldNum" sz="quarter" idx="10"/>
          </p:nvPr>
        </p:nvSpPr>
        <p:spPr/>
        <p:txBody>
          <a:bodyPr/>
          <a:lstStyle/>
          <a:p>
            <a:fld id="{FFF57A26-CFC5-4DCB-87C7-DA45EA1B88F8}" type="slidenum">
              <a:rPr lang="nl-BE" smtClean="0"/>
              <a:pPr/>
              <a:t>‹#›</a:t>
            </a:fld>
            <a:endParaRPr lang="nl-BE" dirty="0"/>
          </a:p>
        </p:txBody>
      </p:sp>
      <p:sp>
        <p:nvSpPr>
          <p:cNvPr id="7" name="Tijdelijke aanduiding voor afbeelding 4">
            <a:extLst>
              <a:ext uri="{FF2B5EF4-FFF2-40B4-BE49-F238E27FC236}">
                <a16:creationId xmlns:a16="http://schemas.microsoft.com/office/drawing/2014/main" id="{21F11882-DCCC-6D4E-8DC5-26C989CFCD94}"/>
              </a:ext>
            </a:extLst>
          </p:cNvPr>
          <p:cNvSpPr>
            <a:spLocks noGrp="1"/>
          </p:cNvSpPr>
          <p:nvPr>
            <p:ph type="pic" sz="quarter" idx="11" hasCustomPrompt="1"/>
          </p:nvPr>
        </p:nvSpPr>
        <p:spPr>
          <a:xfrm>
            <a:off x="623889" y="620713"/>
            <a:ext cx="2596742" cy="5616575"/>
          </a:xfrm>
          <a:solidFill>
            <a:schemeClr val="bg2"/>
          </a:solidFill>
        </p:spPr>
        <p:txBody>
          <a:bodyPr/>
          <a:lstStyle>
            <a:lvl1pPr marL="0" marR="0" indent="0" algn="l" defTabSz="914400" rtl="0" eaLnBrk="1" fontAlgn="auto" latinLnBrk="0" hangingPunct="1">
              <a:lnSpc>
                <a:spcPct val="90000"/>
              </a:lnSpc>
              <a:spcBef>
                <a:spcPts val="1000"/>
              </a:spcBef>
              <a:spcAft>
                <a:spcPts val="0"/>
              </a:spcAft>
              <a:buClr>
                <a:schemeClr val="accent2"/>
              </a:buClr>
              <a:buSzPct val="75000"/>
              <a:buFontTx/>
              <a:buNone/>
              <a:tabLst/>
              <a:defRPr b="0"/>
            </a:lvl1pPr>
          </a:lstStyle>
          <a:p>
            <a:pPr marL="0" marR="0" lvl="0" indent="0" algn="l" defTabSz="914400" rtl="0" eaLnBrk="1" fontAlgn="auto" latinLnBrk="0" hangingPunct="1">
              <a:lnSpc>
                <a:spcPct val="90000"/>
              </a:lnSpc>
              <a:spcBef>
                <a:spcPts val="1000"/>
              </a:spcBef>
              <a:spcAft>
                <a:spcPts val="0"/>
              </a:spcAft>
              <a:buClr>
                <a:schemeClr val="accent2"/>
              </a:buClr>
              <a:buSzPct val="75000"/>
              <a:buFontTx/>
              <a:buNone/>
              <a:tabLst/>
              <a:defRPr/>
            </a:pPr>
            <a:r>
              <a:rPr lang="nl-NL" dirty="0"/>
              <a:t>Click </a:t>
            </a:r>
            <a:r>
              <a:rPr lang="nl-NL" dirty="0" err="1"/>
              <a:t>the</a:t>
            </a:r>
            <a:r>
              <a:rPr lang="nl-NL" dirty="0"/>
              <a:t> icon </a:t>
            </a:r>
            <a:r>
              <a:rPr lang="nl-NL" dirty="0" err="1"/>
              <a:t>to</a:t>
            </a:r>
            <a:r>
              <a:rPr lang="nl-NL" dirty="0"/>
              <a:t> </a:t>
            </a:r>
            <a:r>
              <a:rPr lang="nl-NL" dirty="0" err="1"/>
              <a:t>add</a:t>
            </a:r>
            <a:r>
              <a:rPr lang="nl-NL" dirty="0"/>
              <a:t> </a:t>
            </a:r>
            <a:r>
              <a:rPr lang="nl-NL" dirty="0" err="1"/>
              <a:t>an</a:t>
            </a:r>
            <a:r>
              <a:rPr lang="nl-NL" dirty="0"/>
              <a:t> image</a:t>
            </a:r>
            <a:endParaRPr lang="nl-BE" dirty="0"/>
          </a:p>
        </p:txBody>
      </p:sp>
    </p:spTree>
    <p:extLst>
      <p:ext uri="{BB962C8B-B14F-4D97-AF65-F5344CB8AC3E}">
        <p14:creationId xmlns:p14="http://schemas.microsoft.com/office/powerpoint/2010/main" val="3177976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orizontal image with tex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23888" y="4141790"/>
            <a:ext cx="10934531" cy="656788"/>
          </a:xfrm>
        </p:spPr>
        <p:txBody>
          <a:bodyPr anchor="t">
            <a:noAutofit/>
          </a:bodyPr>
          <a:lstStyle>
            <a:lvl1pPr>
              <a:defRPr sz="4500"/>
            </a:lvl1pPr>
          </a:lstStyle>
          <a:p>
            <a:r>
              <a:rPr lang="nl-NL" dirty="0"/>
              <a:t>Click </a:t>
            </a:r>
            <a:r>
              <a:rPr lang="nl-NL" dirty="0" err="1"/>
              <a:t>to</a:t>
            </a:r>
            <a:r>
              <a:rPr lang="nl-NL" dirty="0"/>
              <a:t> </a:t>
            </a:r>
            <a:r>
              <a:rPr lang="nl-NL" dirty="0" err="1"/>
              <a:t>edit</a:t>
            </a:r>
            <a:r>
              <a:rPr lang="nl-NL" dirty="0"/>
              <a:t> Master </a:t>
            </a:r>
            <a:r>
              <a:rPr lang="nl-NL" dirty="0" err="1"/>
              <a:t>title</a:t>
            </a:r>
            <a:r>
              <a:rPr lang="nl-NL" dirty="0"/>
              <a:t> </a:t>
            </a:r>
            <a:r>
              <a:rPr lang="nl-NL" dirty="0" err="1"/>
              <a:t>style</a:t>
            </a:r>
            <a:endParaRPr lang="nl-NL" dirty="0"/>
          </a:p>
        </p:txBody>
      </p:sp>
      <p:sp>
        <p:nvSpPr>
          <p:cNvPr id="4" name="Tijdelijke aanduiding voor tekst 3"/>
          <p:cNvSpPr>
            <a:spLocks noGrp="1"/>
          </p:cNvSpPr>
          <p:nvPr>
            <p:ph type="body" sz="half" idx="2" hasCustomPrompt="1"/>
          </p:nvPr>
        </p:nvSpPr>
        <p:spPr>
          <a:xfrm>
            <a:off x="623888" y="5169480"/>
            <a:ext cx="10934530" cy="106780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a:t>Click to edit Master text style</a:t>
            </a:r>
          </a:p>
        </p:txBody>
      </p:sp>
      <p:sp>
        <p:nvSpPr>
          <p:cNvPr id="8" name="Tijdelijke aanduiding voor dianummer 7">
            <a:extLst>
              <a:ext uri="{FF2B5EF4-FFF2-40B4-BE49-F238E27FC236}">
                <a16:creationId xmlns:a16="http://schemas.microsoft.com/office/drawing/2014/main" id="{51FBDA75-C469-3541-881F-F9A5AE73AD69}"/>
              </a:ext>
            </a:extLst>
          </p:cNvPr>
          <p:cNvSpPr>
            <a:spLocks noGrp="1"/>
          </p:cNvSpPr>
          <p:nvPr>
            <p:ph type="sldNum" sz="quarter" idx="10"/>
          </p:nvPr>
        </p:nvSpPr>
        <p:spPr/>
        <p:txBody>
          <a:bodyPr/>
          <a:lstStyle/>
          <a:p>
            <a:fld id="{FFF57A26-CFC5-4DCB-87C7-DA45EA1B88F8}" type="slidenum">
              <a:rPr lang="nl-BE" smtClean="0"/>
              <a:pPr/>
              <a:t>‹#›</a:t>
            </a:fld>
            <a:endParaRPr lang="nl-BE" dirty="0"/>
          </a:p>
        </p:txBody>
      </p:sp>
      <p:sp>
        <p:nvSpPr>
          <p:cNvPr id="9" name="Tijdelijke aanduiding voor afbeelding 4">
            <a:extLst>
              <a:ext uri="{FF2B5EF4-FFF2-40B4-BE49-F238E27FC236}">
                <a16:creationId xmlns:a16="http://schemas.microsoft.com/office/drawing/2014/main" id="{F1C4521A-D628-734E-9AEB-C9A6E93C9115}"/>
              </a:ext>
            </a:extLst>
          </p:cNvPr>
          <p:cNvSpPr>
            <a:spLocks noGrp="1"/>
          </p:cNvSpPr>
          <p:nvPr>
            <p:ph type="pic" sz="quarter" idx="11" hasCustomPrompt="1"/>
          </p:nvPr>
        </p:nvSpPr>
        <p:spPr>
          <a:xfrm>
            <a:off x="623888" y="620713"/>
            <a:ext cx="10934529" cy="3150175"/>
          </a:xfrm>
          <a:solidFill>
            <a:schemeClr val="bg2"/>
          </a:solidFill>
        </p:spPr>
        <p:txBody>
          <a:bodyPr/>
          <a:lstStyle>
            <a:lvl1pPr marL="0" marR="0" indent="0" algn="l" defTabSz="914400" rtl="0" eaLnBrk="1" fontAlgn="auto" latinLnBrk="0" hangingPunct="1">
              <a:lnSpc>
                <a:spcPct val="90000"/>
              </a:lnSpc>
              <a:spcBef>
                <a:spcPts val="1000"/>
              </a:spcBef>
              <a:spcAft>
                <a:spcPts val="0"/>
              </a:spcAft>
              <a:buClr>
                <a:schemeClr val="accent2"/>
              </a:buClr>
              <a:buSzPct val="75000"/>
              <a:buFontTx/>
              <a:buNone/>
              <a:tabLst/>
              <a:defRPr b="0"/>
            </a:lvl1pPr>
          </a:lstStyle>
          <a:p>
            <a:pPr marL="0" marR="0" lvl="0" indent="0" algn="l" defTabSz="914400" rtl="0" eaLnBrk="1" fontAlgn="auto" latinLnBrk="0" hangingPunct="1">
              <a:lnSpc>
                <a:spcPct val="90000"/>
              </a:lnSpc>
              <a:spcBef>
                <a:spcPts val="1000"/>
              </a:spcBef>
              <a:spcAft>
                <a:spcPts val="0"/>
              </a:spcAft>
              <a:buClr>
                <a:schemeClr val="accent2"/>
              </a:buClr>
              <a:buSzPct val="75000"/>
              <a:buFontTx/>
              <a:buNone/>
              <a:tabLst/>
              <a:defRPr/>
            </a:pPr>
            <a:r>
              <a:rPr lang="nl-NL" dirty="0"/>
              <a:t>Click </a:t>
            </a:r>
            <a:r>
              <a:rPr lang="nl-NL" dirty="0" err="1"/>
              <a:t>the</a:t>
            </a:r>
            <a:r>
              <a:rPr lang="nl-NL" dirty="0"/>
              <a:t> icon </a:t>
            </a:r>
            <a:r>
              <a:rPr lang="nl-NL" dirty="0" err="1"/>
              <a:t>to</a:t>
            </a:r>
            <a:r>
              <a:rPr lang="nl-NL" dirty="0"/>
              <a:t> </a:t>
            </a:r>
            <a:r>
              <a:rPr lang="nl-NL" dirty="0" err="1"/>
              <a:t>add</a:t>
            </a:r>
            <a:r>
              <a:rPr lang="nl-NL" dirty="0"/>
              <a:t> </a:t>
            </a:r>
            <a:r>
              <a:rPr lang="nl-NL" dirty="0" err="1"/>
              <a:t>an</a:t>
            </a:r>
            <a:r>
              <a:rPr lang="nl-NL" dirty="0"/>
              <a:t> image</a:t>
            </a:r>
            <a:endParaRPr lang="nl-BE" dirty="0"/>
          </a:p>
        </p:txBody>
      </p:sp>
    </p:spTree>
    <p:extLst>
      <p:ext uri="{BB962C8B-B14F-4D97-AF65-F5344CB8AC3E}">
        <p14:creationId xmlns:p14="http://schemas.microsoft.com/office/powerpoint/2010/main" val="410824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objec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en-GB" dirty="0"/>
              <a:t>Click to edit Master title style</a:t>
            </a:r>
          </a:p>
        </p:txBody>
      </p:sp>
      <p:sp>
        <p:nvSpPr>
          <p:cNvPr id="3" name="Tijdelijke aanduiding voor inhoud 2"/>
          <p:cNvSpPr>
            <a:spLocks noGrp="1"/>
          </p:cNvSpPr>
          <p:nvPr>
            <p:ph idx="1" hasCustomPrompt="1"/>
          </p:nvPr>
        </p:nvSpPr>
        <p:spPr>
          <a:xfrm>
            <a:off x="623888" y="1912776"/>
            <a:ext cx="10936806" cy="4324511"/>
          </a:xfrm>
        </p:spPr>
        <p:txBody>
          <a:bodyPr/>
          <a:lstStyle>
            <a:lvl1pPr>
              <a:defRPr lang="en-GB" sz="3200" kern="1200" dirty="0" smtClean="0">
                <a:solidFill>
                  <a:schemeClr val="tx2"/>
                </a:solidFill>
                <a:latin typeface="+mn-lt"/>
                <a:ea typeface="+mn-ea"/>
                <a:cs typeface="+mn-cs"/>
              </a:defRPr>
            </a:lvl1pPr>
            <a:lvl2pPr>
              <a:defRPr lang="en-GB" sz="3200" kern="1200" dirty="0">
                <a:solidFill>
                  <a:schemeClr val="tx2"/>
                </a:solidFill>
                <a:latin typeface="+mn-lt"/>
                <a:ea typeface="+mn-ea"/>
                <a:cs typeface="+mn-cs"/>
              </a:defRPr>
            </a:lvl2pPr>
          </a:lstStyle>
          <a:p>
            <a:pPr lvl="0"/>
            <a:r>
              <a:rPr lang="en-GB" dirty="0"/>
              <a:t>First level</a:t>
            </a:r>
          </a:p>
          <a:p>
            <a:pPr lvl="1"/>
            <a:r>
              <a:rPr lang="en-GB" dirty="0"/>
              <a:t>Second level</a:t>
            </a:r>
          </a:p>
          <a:p>
            <a:pPr lvl="2"/>
            <a:r>
              <a:rPr lang="en-GB" dirty="0"/>
              <a:t>Third level</a:t>
            </a:r>
          </a:p>
        </p:txBody>
      </p:sp>
      <p:sp>
        <p:nvSpPr>
          <p:cNvPr id="7" name="Tijdelijke aanduiding voor dianummer 6">
            <a:extLst>
              <a:ext uri="{FF2B5EF4-FFF2-40B4-BE49-F238E27FC236}">
                <a16:creationId xmlns:a16="http://schemas.microsoft.com/office/drawing/2014/main" id="{C7020C07-3EAF-E541-8467-E209C6FC3C5E}"/>
              </a:ext>
            </a:extLst>
          </p:cNvPr>
          <p:cNvSpPr>
            <a:spLocks noGrp="1"/>
          </p:cNvSpPr>
          <p:nvPr>
            <p:ph type="sldNum" sz="quarter" idx="10"/>
          </p:nvPr>
        </p:nvSpPr>
        <p:spPr/>
        <p:txBody>
          <a:bodyPr/>
          <a:lstStyle/>
          <a:p>
            <a:fld id="{FFF57A26-CFC5-4DCB-87C7-DA45EA1B88F8}" type="slidenum">
              <a:rPr lang="nl-BE" smtClean="0"/>
              <a:pPr/>
              <a:t>‹#›</a:t>
            </a:fld>
            <a:endParaRPr lang="nl-BE" dirty="0"/>
          </a:p>
        </p:txBody>
      </p:sp>
    </p:spTree>
    <p:extLst>
      <p:ext uri="{BB962C8B-B14F-4D97-AF65-F5344CB8AC3E}">
        <p14:creationId xmlns:p14="http://schemas.microsoft.com/office/powerpoint/2010/main" val="4178475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ubtitle and objec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en-GB" dirty="0"/>
              <a:t>Click to edit Master title style</a:t>
            </a:r>
          </a:p>
        </p:txBody>
      </p:sp>
      <p:sp>
        <p:nvSpPr>
          <p:cNvPr id="3" name="Tijdelijke aanduiding voor inhoud 2"/>
          <p:cNvSpPr>
            <a:spLocks noGrp="1"/>
          </p:cNvSpPr>
          <p:nvPr>
            <p:ph idx="1" hasCustomPrompt="1"/>
          </p:nvPr>
        </p:nvSpPr>
        <p:spPr>
          <a:xfrm>
            <a:off x="623888" y="2576052"/>
            <a:ext cx="10936806" cy="3661235"/>
          </a:xfrm>
        </p:spPr>
        <p:txBody>
          <a:bodyPr/>
          <a:lstStyle>
            <a:lvl1pPr>
              <a:defRPr lang="en-GB" sz="3200" kern="1200" dirty="0" smtClean="0">
                <a:solidFill>
                  <a:schemeClr val="tx2"/>
                </a:solidFill>
                <a:latin typeface="+mn-lt"/>
                <a:ea typeface="+mn-ea"/>
                <a:cs typeface="+mn-cs"/>
              </a:defRPr>
            </a:lvl1pPr>
            <a:lvl2pPr>
              <a:defRPr lang="en-GB" sz="3200" kern="1200" dirty="0">
                <a:solidFill>
                  <a:schemeClr val="tx2"/>
                </a:solidFill>
                <a:latin typeface="+mn-lt"/>
                <a:ea typeface="+mn-ea"/>
                <a:cs typeface="+mn-cs"/>
              </a:defRPr>
            </a:lvl2pPr>
            <a:lvl3pPr>
              <a:defRPr/>
            </a:lvl3pPr>
          </a:lstStyle>
          <a:p>
            <a:pPr lvl="0"/>
            <a:r>
              <a:rPr lang="en-GB" dirty="0"/>
              <a:t>First level</a:t>
            </a:r>
          </a:p>
          <a:p>
            <a:pPr lvl="1"/>
            <a:r>
              <a:rPr lang="en-GB" dirty="0"/>
              <a:t>Second level</a:t>
            </a:r>
          </a:p>
          <a:p>
            <a:pPr lvl="2"/>
            <a:r>
              <a:rPr lang="en-GB" dirty="0"/>
              <a:t>Third level</a:t>
            </a:r>
          </a:p>
        </p:txBody>
      </p:sp>
      <p:sp>
        <p:nvSpPr>
          <p:cNvPr id="7" name="Tijdelijke aanduiding voor dianummer 6">
            <a:extLst>
              <a:ext uri="{FF2B5EF4-FFF2-40B4-BE49-F238E27FC236}">
                <a16:creationId xmlns:a16="http://schemas.microsoft.com/office/drawing/2014/main" id="{C7020C07-3EAF-E541-8467-E209C6FC3C5E}"/>
              </a:ext>
            </a:extLst>
          </p:cNvPr>
          <p:cNvSpPr>
            <a:spLocks noGrp="1"/>
          </p:cNvSpPr>
          <p:nvPr>
            <p:ph type="sldNum" sz="quarter" idx="10"/>
          </p:nvPr>
        </p:nvSpPr>
        <p:spPr/>
        <p:txBody>
          <a:bodyPr/>
          <a:lstStyle/>
          <a:p>
            <a:fld id="{FFF57A26-CFC5-4DCB-87C7-DA45EA1B88F8}" type="slidenum">
              <a:rPr lang="nl-BE" smtClean="0"/>
              <a:pPr/>
              <a:t>‹#›</a:t>
            </a:fld>
            <a:endParaRPr lang="nl-BE" dirty="0"/>
          </a:p>
        </p:txBody>
      </p:sp>
      <p:sp>
        <p:nvSpPr>
          <p:cNvPr id="5" name="Text Placeholder 4">
            <a:extLst>
              <a:ext uri="{FF2B5EF4-FFF2-40B4-BE49-F238E27FC236}">
                <a16:creationId xmlns:a16="http://schemas.microsoft.com/office/drawing/2014/main" id="{8A59F69A-091E-534B-802D-D6CADEB7181D}"/>
              </a:ext>
            </a:extLst>
          </p:cNvPr>
          <p:cNvSpPr>
            <a:spLocks noGrp="1"/>
          </p:cNvSpPr>
          <p:nvPr>
            <p:ph type="body" sz="quarter" idx="11" hasCustomPrompt="1"/>
          </p:nvPr>
        </p:nvSpPr>
        <p:spPr>
          <a:xfrm>
            <a:off x="623888" y="1931437"/>
            <a:ext cx="10936287" cy="645076"/>
          </a:xfrm>
        </p:spPr>
        <p:txBody>
          <a:bodyPr/>
          <a:lstStyle>
            <a:lvl1pPr>
              <a:buNone/>
              <a:defRPr/>
            </a:lvl1pPr>
            <a:lvl2pPr>
              <a:buNone/>
              <a:defRPr/>
            </a:lvl2pPr>
          </a:lstStyle>
          <a:p>
            <a:pPr lvl="0"/>
            <a:r>
              <a:rPr lang="en-GB" dirty="0"/>
              <a:t>Click to edit Master subtitle style</a:t>
            </a:r>
          </a:p>
        </p:txBody>
      </p:sp>
    </p:spTree>
    <p:extLst>
      <p:ext uri="{BB962C8B-B14F-4D97-AF65-F5344CB8AC3E}">
        <p14:creationId xmlns:p14="http://schemas.microsoft.com/office/powerpoint/2010/main" val="3952483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23888" y="620713"/>
            <a:ext cx="10936806" cy="1069975"/>
          </a:xfrm>
        </p:spPr>
        <p:txBody>
          <a:bodyPr/>
          <a:lstStyle>
            <a:lvl1pPr>
              <a:defRPr/>
            </a:lvl1pPr>
          </a:lstStyle>
          <a:p>
            <a:r>
              <a:rPr lang="en-GB" dirty="0"/>
              <a:t>Click to edit Master title style</a:t>
            </a:r>
          </a:p>
        </p:txBody>
      </p:sp>
      <p:sp>
        <p:nvSpPr>
          <p:cNvPr id="3" name="Tijdelijke aanduiding voor tekst 2"/>
          <p:cNvSpPr>
            <a:spLocks noGrp="1"/>
          </p:cNvSpPr>
          <p:nvPr>
            <p:ph type="body" idx="1" hasCustomPrompt="1"/>
          </p:nvPr>
        </p:nvSpPr>
        <p:spPr>
          <a:xfrm>
            <a:off x="6238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subtitle style</a:t>
            </a:r>
          </a:p>
        </p:txBody>
      </p:sp>
      <p:sp>
        <p:nvSpPr>
          <p:cNvPr id="4" name="Tijdelijke aanduiding voor inhoud 3"/>
          <p:cNvSpPr>
            <a:spLocks noGrp="1"/>
          </p:cNvSpPr>
          <p:nvPr>
            <p:ph sz="half" idx="2" hasCustomPrompt="1"/>
          </p:nvPr>
        </p:nvSpPr>
        <p:spPr>
          <a:xfrm>
            <a:off x="623888" y="2505075"/>
            <a:ext cx="5157787" cy="3684588"/>
          </a:xfrm>
        </p:spPr>
        <p:txBody>
          <a:bodyPr/>
          <a:lstStyle>
            <a:lvl1pPr>
              <a:defRPr/>
            </a:lvl1pPr>
            <a:lvl2pPr>
              <a:defRPr/>
            </a:lvl2pPr>
            <a:lvl3pPr>
              <a:defRPr/>
            </a:lvl3pPr>
          </a:lstStyle>
          <a:p>
            <a:pPr lvl="0"/>
            <a:r>
              <a:rPr lang="en-GB" dirty="0"/>
              <a:t>First level</a:t>
            </a:r>
          </a:p>
          <a:p>
            <a:pPr lvl="1"/>
            <a:r>
              <a:rPr lang="en-GB" dirty="0"/>
              <a:t>Second level</a:t>
            </a:r>
          </a:p>
          <a:p>
            <a:pPr lvl="2"/>
            <a:r>
              <a:rPr lang="en-GB" dirty="0"/>
              <a:t>Third level</a:t>
            </a:r>
          </a:p>
        </p:txBody>
      </p:sp>
      <p:sp>
        <p:nvSpPr>
          <p:cNvPr id="5" name="Tijdelijke aanduiding voor tekst 4"/>
          <p:cNvSpPr>
            <a:spLocks noGrp="1"/>
          </p:cNvSpPr>
          <p:nvPr>
            <p:ph type="body" sz="quarter" idx="3" hasCustomPrompt="1"/>
          </p:nvPr>
        </p:nvSpPr>
        <p:spPr>
          <a:xfrm>
            <a:off x="6384925"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subtitle style</a:t>
            </a:r>
          </a:p>
        </p:txBody>
      </p:sp>
      <p:sp>
        <p:nvSpPr>
          <p:cNvPr id="6" name="Tijdelijke aanduiding voor inhoud 5"/>
          <p:cNvSpPr>
            <a:spLocks noGrp="1"/>
          </p:cNvSpPr>
          <p:nvPr>
            <p:ph sz="quarter" idx="4" hasCustomPrompt="1"/>
          </p:nvPr>
        </p:nvSpPr>
        <p:spPr>
          <a:xfrm>
            <a:off x="6384925" y="2505075"/>
            <a:ext cx="5183188" cy="3684588"/>
          </a:xfrm>
        </p:spPr>
        <p:txBody>
          <a:bodyPr/>
          <a:lstStyle>
            <a:lvl1pPr>
              <a:defRPr/>
            </a:lvl1pPr>
            <a:lvl2pPr>
              <a:defRPr/>
            </a:lvl2pPr>
            <a:lvl3pPr>
              <a:defRPr/>
            </a:lvl3pPr>
          </a:lstStyle>
          <a:p>
            <a:pPr lvl="0"/>
            <a:r>
              <a:rPr lang="en-GB" dirty="0"/>
              <a:t>First level</a:t>
            </a:r>
          </a:p>
          <a:p>
            <a:pPr lvl="1"/>
            <a:r>
              <a:rPr lang="en-GB" dirty="0"/>
              <a:t>Second level</a:t>
            </a:r>
          </a:p>
          <a:p>
            <a:pPr lvl="2"/>
            <a:r>
              <a:rPr lang="en-GB" dirty="0"/>
              <a:t>Third level</a:t>
            </a:r>
          </a:p>
        </p:txBody>
      </p:sp>
      <p:sp>
        <p:nvSpPr>
          <p:cNvPr id="10" name="Tijdelijke aanduiding voor dianummer 9">
            <a:extLst>
              <a:ext uri="{FF2B5EF4-FFF2-40B4-BE49-F238E27FC236}">
                <a16:creationId xmlns:a16="http://schemas.microsoft.com/office/drawing/2014/main" id="{55DC8CAB-E918-054F-B474-14E222541685}"/>
              </a:ext>
            </a:extLst>
          </p:cNvPr>
          <p:cNvSpPr>
            <a:spLocks noGrp="1"/>
          </p:cNvSpPr>
          <p:nvPr>
            <p:ph type="sldNum" sz="quarter" idx="10"/>
          </p:nvPr>
        </p:nvSpPr>
        <p:spPr/>
        <p:txBody>
          <a:bodyPr/>
          <a:lstStyle/>
          <a:p>
            <a:fld id="{FFF57A26-CFC5-4DCB-87C7-DA45EA1B88F8}" type="slidenum">
              <a:rPr lang="nl-BE" smtClean="0"/>
              <a:pPr/>
              <a:t>‹#›</a:t>
            </a:fld>
            <a:endParaRPr lang="nl-BE" dirty="0"/>
          </a:p>
        </p:txBody>
      </p:sp>
    </p:spTree>
    <p:extLst>
      <p:ext uri="{BB962C8B-B14F-4D97-AF65-F5344CB8AC3E}">
        <p14:creationId xmlns:p14="http://schemas.microsoft.com/office/powerpoint/2010/main" val="42264525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Afbeelding 6">
            <a:extLst>
              <a:ext uri="{FF2B5EF4-FFF2-40B4-BE49-F238E27FC236}">
                <a16:creationId xmlns:a16="http://schemas.microsoft.com/office/drawing/2014/main" id="{8B56EB01-23FB-634B-B46A-15EF5198DB3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709639" y="1148400"/>
            <a:ext cx="2715427" cy="792000"/>
          </a:xfrm>
          <a:prstGeom prst="rect">
            <a:avLst/>
          </a:prstGeom>
        </p:spPr>
      </p:pic>
    </p:spTree>
    <p:extLst>
      <p:ext uri="{BB962C8B-B14F-4D97-AF65-F5344CB8AC3E}">
        <p14:creationId xmlns:p14="http://schemas.microsoft.com/office/powerpoint/2010/main" val="2414158662"/>
      </p:ext>
    </p:extLst>
  </p:cSld>
  <p:clrMap bg1="lt1" tx1="dk1" bg2="lt2" tx2="dk2" accent1="accent1" accent2="accent2" accent3="accent3" accent4="accent4" accent5="accent5" accent6="accent6" hlink="hlink" folHlink="folHlink"/>
  <p:sldLayoutIdLst>
    <p:sldLayoutId id="2147483666" r:id="rId1"/>
  </p:sldLayoutIdLst>
  <p:txStyles>
    <p:titleStyle>
      <a:lvl1pPr algn="l" defTabSz="914400" rtl="0" eaLnBrk="1" latinLnBrk="0" hangingPunct="1">
        <a:lnSpc>
          <a:spcPct val="90000"/>
        </a:lnSpc>
        <a:spcBef>
          <a:spcPct val="0"/>
        </a:spcBef>
        <a:buNone/>
        <a:defRPr sz="4400" b="1"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2"/>
        </a:buClr>
        <a:buSzPct val="75000"/>
        <a:buFont typeface="Wingdings" pitchFamily="2" charset="2"/>
        <a:buChar char="§"/>
        <a:defRPr sz="2800" b="1"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Clr>
          <a:schemeClr val="tx1"/>
        </a:buClr>
        <a:buSzPct val="75000"/>
        <a:buFont typeface="Wingdings" pitchFamily="2" charset="2"/>
        <a:buChar char="§"/>
        <a:defRPr sz="24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93">
          <p15:clr>
            <a:srgbClr val="F26B43"/>
          </p15:clr>
        </p15:guide>
        <p15:guide id="2" pos="7287">
          <p15:clr>
            <a:srgbClr val="F26B43"/>
          </p15:clr>
        </p15:guide>
        <p15:guide id="3" orient="horz" pos="391">
          <p15:clr>
            <a:srgbClr val="F26B43"/>
          </p15:clr>
        </p15:guide>
        <p15:guide id="4" orient="horz" pos="3929">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623888" y="620713"/>
            <a:ext cx="10936806" cy="1069975"/>
          </a:xfrm>
          <a:prstGeom prst="rect">
            <a:avLst/>
          </a:prstGeom>
        </p:spPr>
        <p:txBody>
          <a:bodyPr vert="horz" lIns="91440" tIns="45720" rIns="91440" bIns="45720" rtlCol="0" anchor="t">
            <a:normAutofit/>
          </a:bodyPr>
          <a:lstStyle/>
          <a:p>
            <a:r>
              <a:rPr lang="nl-NL" dirty="0"/>
              <a:t>Click </a:t>
            </a:r>
            <a:r>
              <a:rPr lang="nl-NL" dirty="0" err="1"/>
              <a:t>to</a:t>
            </a:r>
            <a:r>
              <a:rPr lang="nl-NL" dirty="0"/>
              <a:t> </a:t>
            </a:r>
            <a:r>
              <a:rPr lang="nl-NL" dirty="0" err="1"/>
              <a:t>edit</a:t>
            </a:r>
            <a:r>
              <a:rPr lang="nl-NL" dirty="0"/>
              <a:t> Master </a:t>
            </a:r>
            <a:r>
              <a:rPr lang="nl-NL" dirty="0" err="1"/>
              <a:t>title</a:t>
            </a:r>
            <a:r>
              <a:rPr lang="nl-NL" dirty="0"/>
              <a:t> </a:t>
            </a:r>
            <a:r>
              <a:rPr lang="nl-NL" dirty="0" err="1"/>
              <a:t>style</a:t>
            </a:r>
            <a:endParaRPr lang="nl-NL" dirty="0"/>
          </a:p>
        </p:txBody>
      </p:sp>
      <p:sp>
        <p:nvSpPr>
          <p:cNvPr id="3" name="Tijdelijke aanduiding voor tekst 2"/>
          <p:cNvSpPr>
            <a:spLocks noGrp="1"/>
          </p:cNvSpPr>
          <p:nvPr>
            <p:ph type="body" idx="1"/>
          </p:nvPr>
        </p:nvSpPr>
        <p:spPr>
          <a:xfrm>
            <a:off x="623888" y="1690688"/>
            <a:ext cx="10936806" cy="4546599"/>
          </a:xfrm>
          <a:prstGeom prst="rect">
            <a:avLst/>
          </a:prstGeom>
        </p:spPr>
        <p:txBody>
          <a:bodyPr vert="horz" lIns="91440" tIns="45720" rIns="91440" bIns="45720" rtlCol="0">
            <a:normAutofit/>
          </a:bodyPr>
          <a:lstStyle/>
          <a:p>
            <a:pPr lvl="0"/>
            <a:r>
              <a:rPr lang="nl-NL" dirty="0"/>
              <a:t>First level</a:t>
            </a:r>
          </a:p>
          <a:p>
            <a:pPr lvl="1"/>
            <a:r>
              <a:rPr lang="nl-NL" dirty="0"/>
              <a:t>Second level</a:t>
            </a:r>
          </a:p>
          <a:p>
            <a:pPr lvl="2"/>
            <a:r>
              <a:rPr lang="nl-NL" dirty="0" err="1"/>
              <a:t>Third</a:t>
            </a:r>
            <a:r>
              <a:rPr lang="nl-NL" dirty="0"/>
              <a:t> level</a:t>
            </a:r>
          </a:p>
          <a:p>
            <a:pPr lvl="1"/>
            <a:endParaRPr lang="nl-NL" dirty="0"/>
          </a:p>
        </p:txBody>
      </p:sp>
      <p:sp>
        <p:nvSpPr>
          <p:cNvPr id="6" name="Tijdelijke aanduiding voor dianummer 5"/>
          <p:cNvSpPr>
            <a:spLocks noGrp="1"/>
          </p:cNvSpPr>
          <p:nvPr>
            <p:ph type="sldNum" sz="quarter" idx="4"/>
          </p:nvPr>
        </p:nvSpPr>
        <p:spPr>
          <a:xfrm>
            <a:off x="8817494" y="6356350"/>
            <a:ext cx="2743200" cy="365125"/>
          </a:xfrm>
          <a:prstGeom prst="rect">
            <a:avLst/>
          </a:prstGeom>
        </p:spPr>
        <p:txBody>
          <a:bodyPr vert="horz" lIns="91440" tIns="45720" rIns="91440" bIns="45720" rtlCol="0" anchor="ctr"/>
          <a:lstStyle>
            <a:lvl1pPr algn="r">
              <a:defRPr sz="1200">
                <a:solidFill>
                  <a:schemeClr val="tx2"/>
                </a:solidFill>
              </a:defRPr>
            </a:lvl1pPr>
          </a:lstStyle>
          <a:p>
            <a:fld id="{FFF57A26-CFC5-4DCB-87C7-DA45EA1B88F8}" type="slidenum">
              <a:rPr lang="nl-BE" smtClean="0"/>
              <a:pPr/>
              <a:t>‹#›</a:t>
            </a:fld>
            <a:endParaRPr lang="nl-BE" dirty="0"/>
          </a:p>
        </p:txBody>
      </p:sp>
      <p:pic>
        <p:nvPicPr>
          <p:cNvPr id="5" name="Afbeelding 4">
            <a:extLst>
              <a:ext uri="{FF2B5EF4-FFF2-40B4-BE49-F238E27FC236}">
                <a16:creationId xmlns:a16="http://schemas.microsoft.com/office/drawing/2014/main" id="{45A40DD6-FBD4-2541-847E-C6282C0F835C}"/>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623888" y="6429781"/>
            <a:ext cx="772299" cy="225254"/>
          </a:xfrm>
          <a:prstGeom prst="rect">
            <a:avLst/>
          </a:prstGeom>
        </p:spPr>
      </p:pic>
    </p:spTree>
    <p:extLst>
      <p:ext uri="{BB962C8B-B14F-4D97-AF65-F5344CB8AC3E}">
        <p14:creationId xmlns:p14="http://schemas.microsoft.com/office/powerpoint/2010/main" val="184299513"/>
      </p:ext>
    </p:extLst>
  </p:cSld>
  <p:clrMap bg1="lt1" tx1="dk1" bg2="lt2" tx2="dk2" accent1="accent1" accent2="accent2" accent3="accent3" accent4="accent4" accent5="accent5" accent6="accent6" hlink="hlink" folHlink="folHlink"/>
  <p:sldLayoutIdLst>
    <p:sldLayoutId id="2147483649" r:id="rId1"/>
    <p:sldLayoutId id="2147483661" r:id="rId2"/>
    <p:sldLayoutId id="2147483657" r:id="rId3"/>
    <p:sldLayoutId id="2147483663" r:id="rId4"/>
    <p:sldLayoutId id="2147483662" r:id="rId5"/>
    <p:sldLayoutId id="2147483650" r:id="rId6"/>
    <p:sldLayoutId id="2147483664" r:id="rId7"/>
    <p:sldLayoutId id="2147483653" r:id="rId8"/>
    <p:sldLayoutId id="2147483652" r:id="rId9"/>
    <p:sldLayoutId id="2147483656" r:id="rId10"/>
    <p:sldLayoutId id="2147483654" r:id="rId11"/>
    <p:sldLayoutId id="2147483655" r:id="rId12"/>
  </p:sldLayoutIdLst>
  <p:txStyles>
    <p:titleStyle>
      <a:lvl1pPr algn="l" defTabSz="914400" rtl="0" eaLnBrk="1" latinLnBrk="0" hangingPunct="1">
        <a:lnSpc>
          <a:spcPct val="90000"/>
        </a:lnSpc>
        <a:spcBef>
          <a:spcPct val="0"/>
        </a:spcBef>
        <a:buNone/>
        <a:defRPr sz="4400" b="1"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2"/>
        </a:buClr>
        <a:buSzPct val="75000"/>
        <a:buFont typeface="Wingdings" pitchFamily="2" charset="2"/>
        <a:buChar char="§"/>
        <a:defRPr sz="2800" b="1"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Clr>
          <a:schemeClr val="tx1"/>
        </a:buClr>
        <a:buSzPct val="75000"/>
        <a:buFont typeface="Wingdings" pitchFamily="2" charset="2"/>
        <a:buChar char="§"/>
        <a:defRPr sz="24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93" userDrawn="1">
          <p15:clr>
            <a:srgbClr val="F26B43"/>
          </p15:clr>
        </p15:guide>
        <p15:guide id="2" pos="7287" userDrawn="1">
          <p15:clr>
            <a:srgbClr val="F26B43"/>
          </p15:clr>
        </p15:guide>
        <p15:guide id="3" orient="horz" pos="391" userDrawn="1">
          <p15:clr>
            <a:srgbClr val="F26B43"/>
          </p15:clr>
        </p15:guide>
        <p15:guide id="4" orient="horz" pos="392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D079EF-FD68-594B-9B4D-CFA399AD9019}"/>
              </a:ext>
            </a:extLst>
          </p:cNvPr>
          <p:cNvSpPr>
            <a:spLocks noGrp="1"/>
          </p:cNvSpPr>
          <p:nvPr>
            <p:ph type="ctrTitle"/>
          </p:nvPr>
        </p:nvSpPr>
        <p:spPr/>
        <p:txBody>
          <a:bodyPr/>
          <a:lstStyle/>
          <a:p>
            <a:r>
              <a:rPr lang="nl-BE" dirty="0"/>
              <a:t>Non tristique ligula maximus in</a:t>
            </a:r>
          </a:p>
        </p:txBody>
      </p:sp>
      <p:sp>
        <p:nvSpPr>
          <p:cNvPr id="3" name="Ondertitel 2">
            <a:extLst>
              <a:ext uri="{FF2B5EF4-FFF2-40B4-BE49-F238E27FC236}">
                <a16:creationId xmlns:a16="http://schemas.microsoft.com/office/drawing/2014/main" id="{AD86184B-DDDD-8B4F-84D0-9CFA0E67D1BC}"/>
              </a:ext>
            </a:extLst>
          </p:cNvPr>
          <p:cNvSpPr>
            <a:spLocks noGrp="1"/>
          </p:cNvSpPr>
          <p:nvPr>
            <p:ph type="subTitle" idx="1"/>
          </p:nvPr>
        </p:nvSpPr>
        <p:spPr/>
        <p:txBody>
          <a:bodyPr/>
          <a:lstStyle/>
          <a:p>
            <a:r>
              <a:rPr lang="nl-BE" dirty="0"/>
              <a:t>Pellentesque rhoncus arcu iaculis lectus rhoncus aliquet. Nam tempus vestibulum orci vitae pellentesque. Integer sit amet lorem lacinia, sollicitudin eros at, eleifend orci. </a:t>
            </a:r>
          </a:p>
        </p:txBody>
      </p:sp>
    </p:spTree>
    <p:extLst>
      <p:ext uri="{BB962C8B-B14F-4D97-AF65-F5344CB8AC3E}">
        <p14:creationId xmlns:p14="http://schemas.microsoft.com/office/powerpoint/2010/main" val="36340991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Tijdelijke aanduiding voor afbeelding 5">
            <a:extLst>
              <a:ext uri="{FF2B5EF4-FFF2-40B4-BE49-F238E27FC236}">
                <a16:creationId xmlns:a16="http://schemas.microsoft.com/office/drawing/2014/main" id="{1E75BBCC-1A9F-AF49-B3D1-722D0502A6C9}"/>
              </a:ext>
            </a:extLst>
          </p:cNvPr>
          <p:cNvPicPr>
            <a:picLocks noGrp="1" noChangeAspect="1"/>
          </p:cNvPicPr>
          <p:nvPr>
            <p:ph type="pic" idx="4294967295"/>
          </p:nvPr>
        </p:nvPicPr>
        <p:blipFill rotWithShape="1">
          <a:blip r:embed="rId2">
            <a:extLst>
              <a:ext uri="{28A0092B-C50C-407E-A947-70E740481C1C}">
                <a14:useLocalDpi xmlns:a14="http://schemas.microsoft.com/office/drawing/2010/main" val="0"/>
              </a:ext>
            </a:extLst>
          </a:blip>
          <a:srcRect t="84" b="84"/>
          <a:stretch/>
        </p:blipFill>
        <p:spPr>
          <a:xfrm>
            <a:off x="623889" y="620713"/>
            <a:ext cx="5145732" cy="5616575"/>
          </a:xfrm>
        </p:spPr>
      </p:pic>
      <p:sp>
        <p:nvSpPr>
          <p:cNvPr id="2" name="Titel 1">
            <a:extLst>
              <a:ext uri="{FF2B5EF4-FFF2-40B4-BE49-F238E27FC236}">
                <a16:creationId xmlns:a16="http://schemas.microsoft.com/office/drawing/2014/main" id="{AF8F67D4-F3FC-7A40-A940-27C79990BA08}"/>
              </a:ext>
            </a:extLst>
          </p:cNvPr>
          <p:cNvSpPr>
            <a:spLocks noGrp="1"/>
          </p:cNvSpPr>
          <p:nvPr>
            <p:ph type="title"/>
          </p:nvPr>
        </p:nvSpPr>
        <p:spPr/>
        <p:txBody>
          <a:bodyPr/>
          <a:lstStyle/>
          <a:p>
            <a:r>
              <a:rPr lang="nl-BE" dirty="0"/>
              <a:t>Image ½ with text</a:t>
            </a:r>
          </a:p>
        </p:txBody>
      </p:sp>
      <p:sp>
        <p:nvSpPr>
          <p:cNvPr id="4" name="Tijdelijke aanduiding voor tekst 3">
            <a:extLst>
              <a:ext uri="{FF2B5EF4-FFF2-40B4-BE49-F238E27FC236}">
                <a16:creationId xmlns:a16="http://schemas.microsoft.com/office/drawing/2014/main" id="{D601CD32-9947-F54A-A435-E340152C31F6}"/>
              </a:ext>
            </a:extLst>
          </p:cNvPr>
          <p:cNvSpPr>
            <a:spLocks noGrp="1"/>
          </p:cNvSpPr>
          <p:nvPr>
            <p:ph type="body" sz="half" idx="2"/>
          </p:nvPr>
        </p:nvSpPr>
        <p:spPr/>
        <p:txBody>
          <a:bodyPr>
            <a:noAutofit/>
          </a:bodyPr>
          <a:lstStyle/>
          <a:p>
            <a:r>
              <a:rPr lang="nl-BE" sz="2000" dirty="0"/>
              <a:t>Lorem ipsum dolor sit amet, consectetur adipiscing elit. Quisque efficitur consequat mauris, non tristique ligula maximus in. Pellentesque rhoncus arcu iaculis lectus rhoncus aliquet. Nam tempus vestibulum orci vitae pellentesque. Integer sit amet lorem lacinia, sollicitudin eros at, eleifend orci. Mauris sit amet ex leo. Fusce ac sodales ipsum. Donec vitae ante ut dui feugiat ornare vitae in ante.</a:t>
            </a:r>
          </a:p>
        </p:txBody>
      </p:sp>
    </p:spTree>
    <p:extLst>
      <p:ext uri="{BB962C8B-B14F-4D97-AF65-F5344CB8AC3E}">
        <p14:creationId xmlns:p14="http://schemas.microsoft.com/office/powerpoint/2010/main" val="21181360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A9F5F9B-D483-594A-8525-69FADA72FDFF}"/>
              </a:ext>
            </a:extLst>
          </p:cNvPr>
          <p:cNvSpPr>
            <a:spLocks noGrp="1"/>
          </p:cNvSpPr>
          <p:nvPr>
            <p:ph type="title"/>
          </p:nvPr>
        </p:nvSpPr>
        <p:spPr/>
        <p:txBody>
          <a:bodyPr/>
          <a:lstStyle/>
          <a:p>
            <a:r>
              <a:rPr lang="nl-BE" dirty="0"/>
              <a:t>Image 1/3 with text</a:t>
            </a:r>
          </a:p>
        </p:txBody>
      </p:sp>
      <p:sp>
        <p:nvSpPr>
          <p:cNvPr id="3" name="Tijdelijke aanduiding voor tekst 2">
            <a:extLst>
              <a:ext uri="{FF2B5EF4-FFF2-40B4-BE49-F238E27FC236}">
                <a16:creationId xmlns:a16="http://schemas.microsoft.com/office/drawing/2014/main" id="{C71DA91A-CD2A-5A42-B671-FDC9867F3AB6}"/>
              </a:ext>
            </a:extLst>
          </p:cNvPr>
          <p:cNvSpPr>
            <a:spLocks noGrp="1"/>
          </p:cNvSpPr>
          <p:nvPr>
            <p:ph type="body" sz="half" idx="2"/>
          </p:nvPr>
        </p:nvSpPr>
        <p:spPr/>
        <p:txBody>
          <a:bodyPr>
            <a:noAutofit/>
          </a:bodyPr>
          <a:lstStyle/>
          <a:p>
            <a:r>
              <a:rPr lang="nl-BE" sz="2800" dirty="0"/>
              <a:t>Lorem ipsum dolor sit amet, consectetur adipiscing elit. Quisque efficitur consequat mauris, non tristique ligula maximus in. Pellentesque rhoncus arcu iaculis lectus rhoncus aliquet. Nam tempus vestibulum orci vitae pellentesque. Integer sit amet lorem lacinia, </a:t>
            </a:r>
          </a:p>
          <a:p>
            <a:endParaRPr lang="nl-BE" sz="2800" dirty="0"/>
          </a:p>
          <a:p>
            <a:r>
              <a:rPr lang="nl-BE" sz="2800" dirty="0"/>
              <a:t>sollicitudin eros at, eleifend orci. Mauris sit amet ex leo. Fusce ac sodales ipsum. Donec vitae ante ut dui feugiat ornare vitae in ante.</a:t>
            </a:r>
          </a:p>
          <a:p>
            <a:endParaRPr lang="nl-BE" sz="2800" dirty="0"/>
          </a:p>
        </p:txBody>
      </p:sp>
      <p:pic>
        <p:nvPicPr>
          <p:cNvPr id="6" name="Tijdelijke aanduiding voor afbeelding 5">
            <a:extLst>
              <a:ext uri="{FF2B5EF4-FFF2-40B4-BE49-F238E27FC236}">
                <a16:creationId xmlns:a16="http://schemas.microsoft.com/office/drawing/2014/main" id="{3E6F0ED5-D18D-B947-86B5-E1C2613C7595}"/>
              </a:ext>
            </a:extLst>
          </p:cNvPr>
          <p:cNvPicPr>
            <a:picLocks noGrp="1" noChangeAspect="1"/>
          </p:cNvPicPr>
          <p:nvPr>
            <p:ph type="pic" sz="quarter" idx="11"/>
          </p:nvPr>
        </p:nvPicPr>
        <p:blipFill>
          <a:blip r:embed="rId2">
            <a:extLst>
              <a:ext uri="{28A0092B-C50C-407E-A947-70E740481C1C}">
                <a14:useLocalDpi xmlns:a14="http://schemas.microsoft.com/office/drawing/2010/main" val="0"/>
              </a:ext>
            </a:extLst>
          </a:blip>
          <a:srcRect t="30" b="30"/>
          <a:stretch/>
        </p:blipFill>
        <p:spPr>
          <a:xfrm>
            <a:off x="623889" y="620713"/>
            <a:ext cx="2596742" cy="5616575"/>
          </a:xfrm>
        </p:spPr>
      </p:pic>
    </p:spTree>
    <p:extLst>
      <p:ext uri="{BB962C8B-B14F-4D97-AF65-F5344CB8AC3E}">
        <p14:creationId xmlns:p14="http://schemas.microsoft.com/office/powerpoint/2010/main" val="3451339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8C88074A-2AF5-7946-8561-4D4F3CBD56CF}"/>
              </a:ext>
            </a:extLst>
          </p:cNvPr>
          <p:cNvSpPr>
            <a:spLocks noGrp="1"/>
          </p:cNvSpPr>
          <p:nvPr>
            <p:ph type="title"/>
          </p:nvPr>
        </p:nvSpPr>
        <p:spPr/>
        <p:txBody>
          <a:bodyPr/>
          <a:lstStyle/>
          <a:p>
            <a:r>
              <a:rPr lang="nl-BE" dirty="0"/>
              <a:t>Horizontal image with text</a:t>
            </a:r>
          </a:p>
        </p:txBody>
      </p:sp>
      <p:sp>
        <p:nvSpPr>
          <p:cNvPr id="4" name="Tijdelijke aanduiding voor tekst 3">
            <a:extLst>
              <a:ext uri="{FF2B5EF4-FFF2-40B4-BE49-F238E27FC236}">
                <a16:creationId xmlns:a16="http://schemas.microsoft.com/office/drawing/2014/main" id="{238918A6-5F08-BD45-B520-C198DE45FD68}"/>
              </a:ext>
            </a:extLst>
          </p:cNvPr>
          <p:cNvSpPr>
            <a:spLocks noGrp="1"/>
          </p:cNvSpPr>
          <p:nvPr>
            <p:ph type="body" sz="half" idx="2"/>
          </p:nvPr>
        </p:nvSpPr>
        <p:spPr/>
        <p:txBody>
          <a:bodyPr/>
          <a:lstStyle/>
          <a:p>
            <a:r>
              <a:rPr lang="nl-BE" dirty="0"/>
              <a:t>Lorem ipsum dolor sit amet, consectetur adipiscing elit. Quisque efficitur consequat mauris, non tristique ligula maximus in. Pellentesque rhoncus arcu iaculis lectus rhoncus aliquet. Nam tempus vestibulum orci vitae pellentesque. Integer sit amet lorem lacinia, sollicitudin eros at, eleifend orci. Mauris sit amet ex leo. Fusce ac sodales ipsum. Donec vitae ante ut dui feugiat ornare vitae in ante.</a:t>
            </a:r>
          </a:p>
        </p:txBody>
      </p:sp>
      <p:pic>
        <p:nvPicPr>
          <p:cNvPr id="6" name="Tijdelijke aanduiding voor afbeelding 5">
            <a:extLst>
              <a:ext uri="{FF2B5EF4-FFF2-40B4-BE49-F238E27FC236}">
                <a16:creationId xmlns:a16="http://schemas.microsoft.com/office/drawing/2014/main" id="{93AB9E24-A3F8-FE4A-BBA9-162D8D8117D0}"/>
              </a:ext>
            </a:extLst>
          </p:cNvPr>
          <p:cNvPicPr>
            <a:picLocks noGrp="1" noChangeAspect="1"/>
          </p:cNvPicPr>
          <p:nvPr>
            <p:ph type="pic" idx="4294967295"/>
          </p:nvPr>
        </p:nvPicPr>
        <p:blipFill rotWithShape="1">
          <a:blip r:embed="rId2">
            <a:extLst>
              <a:ext uri="{28A0092B-C50C-407E-A947-70E740481C1C}">
                <a14:useLocalDpi xmlns:a14="http://schemas.microsoft.com/office/drawing/2010/main" val="0"/>
              </a:ext>
            </a:extLst>
          </a:blip>
          <a:srcRect t="71" b="71"/>
          <a:stretch/>
        </p:blipFill>
        <p:spPr>
          <a:xfrm>
            <a:off x="623888" y="620713"/>
            <a:ext cx="10934529" cy="3150175"/>
          </a:xfrm>
        </p:spPr>
      </p:pic>
    </p:spTree>
    <p:extLst>
      <p:ext uri="{BB962C8B-B14F-4D97-AF65-F5344CB8AC3E}">
        <p14:creationId xmlns:p14="http://schemas.microsoft.com/office/powerpoint/2010/main" val="33160921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3838C-233A-A640-AEB5-180D8D27E485}"/>
              </a:ext>
            </a:extLst>
          </p:cNvPr>
          <p:cNvSpPr>
            <a:spLocks noGrp="1"/>
          </p:cNvSpPr>
          <p:nvPr>
            <p:ph type="title"/>
          </p:nvPr>
        </p:nvSpPr>
        <p:spPr/>
        <p:txBody>
          <a:bodyPr/>
          <a:lstStyle/>
          <a:p>
            <a:r>
              <a:rPr lang="en-GB" dirty="0"/>
              <a:t>Title with bulleted list</a:t>
            </a:r>
          </a:p>
        </p:txBody>
      </p:sp>
      <p:sp>
        <p:nvSpPr>
          <p:cNvPr id="3" name="Content Placeholder 2">
            <a:extLst>
              <a:ext uri="{FF2B5EF4-FFF2-40B4-BE49-F238E27FC236}">
                <a16:creationId xmlns:a16="http://schemas.microsoft.com/office/drawing/2014/main" id="{FFD87A36-B162-F74D-8F77-470B71D80FE4}"/>
              </a:ext>
            </a:extLst>
          </p:cNvPr>
          <p:cNvSpPr>
            <a:spLocks noGrp="1"/>
          </p:cNvSpPr>
          <p:nvPr>
            <p:ph idx="1"/>
          </p:nvPr>
        </p:nvSpPr>
        <p:spPr/>
        <p:txBody>
          <a:bodyPr>
            <a:normAutofit/>
          </a:bodyPr>
          <a:lstStyle/>
          <a:p>
            <a:pPr marL="0" indent="0">
              <a:buNone/>
            </a:pPr>
            <a:r>
              <a:rPr lang="en-GB" sz="1600" b="1" dirty="0"/>
              <a:t>Lorem ipsum dolor sit amet, consectetur adipiscing elit. Morbi ut erat vehicula, molestie odio et, dapibus libero.</a:t>
            </a:r>
          </a:p>
          <a:p>
            <a:r>
              <a:rPr lang="en-GB" sz="1600" dirty="0"/>
              <a:t>Lorem ipsum dolor sit </a:t>
            </a:r>
            <a:r>
              <a:rPr lang="en-GB" sz="1600" dirty="0" err="1"/>
              <a:t>amet</a:t>
            </a:r>
            <a:endParaRPr lang="en-GB" sz="1600" dirty="0"/>
          </a:p>
          <a:p>
            <a:r>
              <a:rPr lang="en-GB" sz="1600" dirty="0" err="1"/>
              <a:t>Consectetur</a:t>
            </a:r>
            <a:r>
              <a:rPr lang="en-GB" sz="1600" dirty="0"/>
              <a:t> </a:t>
            </a:r>
            <a:r>
              <a:rPr lang="en-GB" sz="1600" dirty="0" err="1"/>
              <a:t>adipiscing</a:t>
            </a:r>
            <a:r>
              <a:rPr lang="en-GB" sz="1600" dirty="0"/>
              <a:t> </a:t>
            </a:r>
            <a:r>
              <a:rPr lang="en-GB" sz="1600" dirty="0" err="1"/>
              <a:t>elit</a:t>
            </a:r>
            <a:endParaRPr lang="en-GB" sz="1600" dirty="0"/>
          </a:p>
          <a:p>
            <a:r>
              <a:rPr lang="en-GB" sz="1600" dirty="0"/>
              <a:t>Morbi ut </a:t>
            </a:r>
            <a:r>
              <a:rPr lang="en-GB" sz="1600" dirty="0" err="1"/>
              <a:t>erat</a:t>
            </a:r>
            <a:r>
              <a:rPr lang="en-GB" sz="1600" dirty="0"/>
              <a:t> vehicular</a:t>
            </a:r>
          </a:p>
          <a:p>
            <a:pPr lvl="1"/>
            <a:r>
              <a:rPr lang="en-GB" sz="1400" dirty="0" err="1"/>
              <a:t>Molestie</a:t>
            </a:r>
            <a:r>
              <a:rPr lang="en-GB" sz="1400" dirty="0"/>
              <a:t> odio et, dapibus libero.</a:t>
            </a:r>
          </a:p>
          <a:p>
            <a:pPr marL="0" indent="0">
              <a:buNone/>
            </a:pPr>
            <a:r>
              <a:rPr lang="en-GB" sz="1800" b="0" dirty="0"/>
              <a:t>Etiam ac turpis sit amet sem dictum euismod at ac risus. Donec sagittis euismod pretium. Donec id augue ut erat interdum dapibus.</a:t>
            </a:r>
          </a:p>
          <a:p>
            <a:pPr marL="0" indent="0">
              <a:buNone/>
            </a:pPr>
            <a:endParaRPr lang="en-BE" sz="1600" b="1" dirty="0"/>
          </a:p>
        </p:txBody>
      </p:sp>
    </p:spTree>
    <p:extLst>
      <p:ext uri="{BB962C8B-B14F-4D97-AF65-F5344CB8AC3E}">
        <p14:creationId xmlns:p14="http://schemas.microsoft.com/office/powerpoint/2010/main" val="27920651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23888" y="1623809"/>
            <a:ext cx="10936806" cy="2387600"/>
          </a:xfrm>
        </p:spPr>
        <p:txBody>
          <a:bodyPr>
            <a:normAutofit/>
          </a:bodyPr>
          <a:lstStyle/>
          <a:p>
            <a:r>
              <a:rPr lang="nl-BE" sz="8000" dirty="0"/>
              <a:t>Non tristique ligula maximus in</a:t>
            </a:r>
            <a:endParaRPr lang="nl-BE" sz="8000" dirty="0">
              <a:solidFill>
                <a:schemeClr val="tx1"/>
              </a:solidFill>
            </a:endParaRPr>
          </a:p>
        </p:txBody>
      </p:sp>
      <p:sp>
        <p:nvSpPr>
          <p:cNvPr id="3" name="Ondertitel 2"/>
          <p:cNvSpPr>
            <a:spLocks noGrp="1"/>
          </p:cNvSpPr>
          <p:nvPr>
            <p:ph type="subTitle" idx="1"/>
          </p:nvPr>
        </p:nvSpPr>
        <p:spPr>
          <a:xfrm>
            <a:off x="623887" y="4406310"/>
            <a:ext cx="10944225" cy="1655762"/>
          </a:xfrm>
        </p:spPr>
        <p:txBody>
          <a:bodyPr>
            <a:normAutofit fontScale="85000" lnSpcReduction="10000"/>
          </a:bodyPr>
          <a:lstStyle/>
          <a:p>
            <a:r>
              <a:rPr lang="nl-BE" sz="4000" dirty="0"/>
              <a:t>Pellentesque rhoncus arcu iaculis lectus rhoncus aliquet. Nam tempus vestibulum orci vitae pellentesque. Integer sit amet lorem lacinia, sollicitudin eros at, eleifend orci. </a:t>
            </a:r>
            <a:endParaRPr lang="nl-BE" sz="4000" b="1" dirty="0">
              <a:latin typeface="+mj-lt"/>
            </a:endParaRPr>
          </a:p>
        </p:txBody>
      </p:sp>
    </p:spTree>
    <p:extLst>
      <p:ext uri="{BB962C8B-B14F-4D97-AF65-F5344CB8AC3E}">
        <p14:creationId xmlns:p14="http://schemas.microsoft.com/office/powerpoint/2010/main" val="40373909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073900A-C384-734C-9C49-FFE8E41FE83D}"/>
              </a:ext>
            </a:extLst>
          </p:cNvPr>
          <p:cNvSpPr>
            <a:spLocks noGrp="1"/>
          </p:cNvSpPr>
          <p:nvPr>
            <p:ph type="title"/>
          </p:nvPr>
        </p:nvSpPr>
        <p:spPr/>
        <p:txBody>
          <a:bodyPr/>
          <a:lstStyle/>
          <a:p>
            <a:r>
              <a:rPr lang="nl-BE" dirty="0"/>
              <a:t>Lorem ipsum dolor sit amet</a:t>
            </a:r>
          </a:p>
        </p:txBody>
      </p:sp>
      <p:sp>
        <p:nvSpPr>
          <p:cNvPr id="3" name="Tijdelijke aanduiding voor tekst 2">
            <a:extLst>
              <a:ext uri="{FF2B5EF4-FFF2-40B4-BE49-F238E27FC236}">
                <a16:creationId xmlns:a16="http://schemas.microsoft.com/office/drawing/2014/main" id="{FF353D03-4243-744A-824C-0CA4C651AB14}"/>
              </a:ext>
            </a:extLst>
          </p:cNvPr>
          <p:cNvSpPr>
            <a:spLocks noGrp="1"/>
          </p:cNvSpPr>
          <p:nvPr>
            <p:ph type="body" idx="1"/>
          </p:nvPr>
        </p:nvSpPr>
        <p:spPr/>
        <p:txBody>
          <a:bodyPr/>
          <a:lstStyle/>
          <a:p>
            <a:r>
              <a:rPr lang="nl-BE" dirty="0"/>
              <a:t>Consectetur adipiscing elit.</a:t>
            </a:r>
          </a:p>
        </p:txBody>
      </p:sp>
      <p:sp>
        <p:nvSpPr>
          <p:cNvPr id="4" name="Tijdelijke aanduiding voor inhoud 3">
            <a:extLst>
              <a:ext uri="{FF2B5EF4-FFF2-40B4-BE49-F238E27FC236}">
                <a16:creationId xmlns:a16="http://schemas.microsoft.com/office/drawing/2014/main" id="{5ABAAC6D-BEB9-ED4B-B49B-0C3B65FC3D01}"/>
              </a:ext>
            </a:extLst>
          </p:cNvPr>
          <p:cNvSpPr>
            <a:spLocks noGrp="1"/>
          </p:cNvSpPr>
          <p:nvPr>
            <p:ph sz="half" idx="2"/>
          </p:nvPr>
        </p:nvSpPr>
        <p:spPr/>
        <p:txBody>
          <a:bodyPr>
            <a:normAutofit/>
          </a:bodyPr>
          <a:lstStyle/>
          <a:p>
            <a:r>
              <a:rPr lang="nl-BE" dirty="0"/>
              <a:t>Quisque efficitur </a:t>
            </a:r>
          </a:p>
          <a:p>
            <a:r>
              <a:rPr lang="nl-BE" dirty="0"/>
              <a:t>Consequat mauris, non tristique </a:t>
            </a:r>
          </a:p>
          <a:p>
            <a:r>
              <a:rPr lang="nl-BE" dirty="0"/>
              <a:t>ligula maximus in </a:t>
            </a:r>
          </a:p>
          <a:p>
            <a:pPr lvl="1"/>
            <a:r>
              <a:rPr lang="nl-BE" dirty="0"/>
              <a:t>Donec vitae ante</a:t>
            </a:r>
          </a:p>
          <a:p>
            <a:pPr lvl="1"/>
            <a:r>
              <a:rPr lang="nl-BE" dirty="0"/>
              <a:t>Ut dui feugiat ornare vitae in ante.</a:t>
            </a:r>
          </a:p>
          <a:p>
            <a:endParaRPr lang="nl-BE" dirty="0"/>
          </a:p>
        </p:txBody>
      </p:sp>
      <p:sp>
        <p:nvSpPr>
          <p:cNvPr id="5" name="Tijdelijke aanduiding voor tekst 4">
            <a:extLst>
              <a:ext uri="{FF2B5EF4-FFF2-40B4-BE49-F238E27FC236}">
                <a16:creationId xmlns:a16="http://schemas.microsoft.com/office/drawing/2014/main" id="{D6703C54-0FCC-F547-9D43-38A3EBC5B76E}"/>
              </a:ext>
            </a:extLst>
          </p:cNvPr>
          <p:cNvSpPr>
            <a:spLocks noGrp="1"/>
          </p:cNvSpPr>
          <p:nvPr>
            <p:ph type="body" sz="quarter" idx="3"/>
          </p:nvPr>
        </p:nvSpPr>
        <p:spPr/>
        <p:txBody>
          <a:bodyPr/>
          <a:lstStyle/>
          <a:p>
            <a:r>
              <a:rPr lang="nl-BE" dirty="0"/>
              <a:t>Consectetur adipiscing elit.</a:t>
            </a:r>
          </a:p>
        </p:txBody>
      </p:sp>
      <p:sp>
        <p:nvSpPr>
          <p:cNvPr id="6" name="Tijdelijke aanduiding voor inhoud 5">
            <a:extLst>
              <a:ext uri="{FF2B5EF4-FFF2-40B4-BE49-F238E27FC236}">
                <a16:creationId xmlns:a16="http://schemas.microsoft.com/office/drawing/2014/main" id="{0F5688EF-B33A-0B46-B9C7-A9A74FAC9905}"/>
              </a:ext>
            </a:extLst>
          </p:cNvPr>
          <p:cNvSpPr>
            <a:spLocks noGrp="1"/>
          </p:cNvSpPr>
          <p:nvPr>
            <p:ph sz="quarter" idx="4"/>
          </p:nvPr>
        </p:nvSpPr>
        <p:spPr/>
        <p:txBody>
          <a:bodyPr>
            <a:normAutofit/>
          </a:bodyPr>
          <a:lstStyle/>
          <a:p>
            <a:pPr marL="0" indent="0">
              <a:buNone/>
            </a:pPr>
            <a:r>
              <a:rPr lang="nl-BE" sz="2000" b="0" dirty="0"/>
              <a:t>Pellentesque rhoncus arcu iaculis lectus rhoncus aliquet. Nam tempus vestibulum orci vitae pellentesque. Integer sit amet lorem lacinia, sollicitudin eros at, eleifend orci. Mauris sit amet ex leo. Fusce ac sodales ipsum. </a:t>
            </a:r>
          </a:p>
        </p:txBody>
      </p:sp>
    </p:spTree>
    <p:extLst>
      <p:ext uri="{BB962C8B-B14F-4D97-AF65-F5344CB8AC3E}">
        <p14:creationId xmlns:p14="http://schemas.microsoft.com/office/powerpoint/2010/main" val="2466661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DB13EE4-0D23-4741-8F38-18BE8ED635D4}"/>
              </a:ext>
            </a:extLst>
          </p:cNvPr>
          <p:cNvSpPr>
            <a:spLocks noGrp="1"/>
          </p:cNvSpPr>
          <p:nvPr>
            <p:ph type="title"/>
          </p:nvPr>
        </p:nvSpPr>
        <p:spPr/>
        <p:txBody>
          <a:bodyPr/>
          <a:lstStyle/>
          <a:p>
            <a:r>
              <a:rPr lang="da-DK" dirty="0"/>
              <a:t>Two columns</a:t>
            </a:r>
            <a:endParaRPr lang="nl-BE" dirty="0"/>
          </a:p>
        </p:txBody>
      </p:sp>
      <p:sp>
        <p:nvSpPr>
          <p:cNvPr id="8" name="Content Placeholder 7">
            <a:extLst>
              <a:ext uri="{FF2B5EF4-FFF2-40B4-BE49-F238E27FC236}">
                <a16:creationId xmlns:a16="http://schemas.microsoft.com/office/drawing/2014/main" id="{986442DF-D921-43EB-9784-B43BDC636537}"/>
              </a:ext>
            </a:extLst>
          </p:cNvPr>
          <p:cNvSpPr>
            <a:spLocks noGrp="1"/>
          </p:cNvSpPr>
          <p:nvPr>
            <p:ph sz="half" idx="1"/>
          </p:nvPr>
        </p:nvSpPr>
        <p:spPr/>
        <p:txBody>
          <a:bodyPr/>
          <a:lstStyle/>
          <a:p>
            <a:r>
              <a:rPr lang="nl-BE" dirty="0" err="1"/>
              <a:t>Quisque</a:t>
            </a:r>
            <a:r>
              <a:rPr lang="nl-BE" dirty="0"/>
              <a:t> </a:t>
            </a:r>
            <a:r>
              <a:rPr lang="nl-BE" dirty="0" err="1"/>
              <a:t>efficitur</a:t>
            </a:r>
            <a:r>
              <a:rPr lang="nl-BE" dirty="0"/>
              <a:t> </a:t>
            </a:r>
          </a:p>
          <a:p>
            <a:r>
              <a:rPr lang="nl-BE" dirty="0" err="1"/>
              <a:t>Consequat</a:t>
            </a:r>
            <a:r>
              <a:rPr lang="nl-BE" dirty="0"/>
              <a:t> </a:t>
            </a:r>
            <a:r>
              <a:rPr lang="nl-BE" dirty="0" err="1"/>
              <a:t>mauris</a:t>
            </a:r>
            <a:r>
              <a:rPr lang="nl-BE" dirty="0"/>
              <a:t>, non </a:t>
            </a:r>
            <a:r>
              <a:rPr lang="nl-BE" dirty="0" err="1"/>
              <a:t>tristique</a:t>
            </a:r>
            <a:r>
              <a:rPr lang="nl-BE" dirty="0"/>
              <a:t> </a:t>
            </a:r>
          </a:p>
          <a:p>
            <a:pPr lvl="1"/>
            <a:r>
              <a:rPr lang="nl-BE" dirty="0" err="1"/>
              <a:t>ligula</a:t>
            </a:r>
            <a:r>
              <a:rPr lang="nl-BE" dirty="0"/>
              <a:t> maximus in </a:t>
            </a:r>
          </a:p>
          <a:p>
            <a:pPr lvl="1"/>
            <a:r>
              <a:rPr lang="nl-BE" dirty="0" err="1"/>
              <a:t>Donec</a:t>
            </a:r>
            <a:r>
              <a:rPr lang="nl-BE" dirty="0"/>
              <a:t> vitae ante</a:t>
            </a:r>
          </a:p>
          <a:p>
            <a:r>
              <a:rPr lang="nl-BE" dirty="0"/>
              <a:t>Ut </a:t>
            </a:r>
            <a:r>
              <a:rPr lang="nl-BE" dirty="0" err="1"/>
              <a:t>dui</a:t>
            </a:r>
            <a:r>
              <a:rPr lang="nl-BE" dirty="0"/>
              <a:t> </a:t>
            </a:r>
            <a:r>
              <a:rPr lang="nl-BE" dirty="0" err="1"/>
              <a:t>feugiat</a:t>
            </a:r>
            <a:r>
              <a:rPr lang="nl-BE" dirty="0"/>
              <a:t> </a:t>
            </a:r>
            <a:r>
              <a:rPr lang="nl-BE" dirty="0" err="1"/>
              <a:t>ornare</a:t>
            </a:r>
            <a:r>
              <a:rPr lang="nl-BE" dirty="0"/>
              <a:t> vitae in ante.</a:t>
            </a:r>
          </a:p>
          <a:p>
            <a:endParaRPr lang="nl-BE" dirty="0"/>
          </a:p>
        </p:txBody>
      </p:sp>
      <p:sp>
        <p:nvSpPr>
          <p:cNvPr id="9" name="Content Placeholder 8">
            <a:extLst>
              <a:ext uri="{FF2B5EF4-FFF2-40B4-BE49-F238E27FC236}">
                <a16:creationId xmlns:a16="http://schemas.microsoft.com/office/drawing/2014/main" id="{5182BEAF-310C-4EA4-9AD8-C7721F722C81}"/>
              </a:ext>
            </a:extLst>
          </p:cNvPr>
          <p:cNvSpPr>
            <a:spLocks noGrp="1"/>
          </p:cNvSpPr>
          <p:nvPr>
            <p:ph sz="half" idx="2"/>
          </p:nvPr>
        </p:nvSpPr>
        <p:spPr/>
        <p:txBody>
          <a:bodyPr/>
          <a:lstStyle/>
          <a:p>
            <a:r>
              <a:rPr lang="nl-BE" dirty="0" err="1"/>
              <a:t>Quisque</a:t>
            </a:r>
            <a:r>
              <a:rPr lang="nl-BE" dirty="0"/>
              <a:t> </a:t>
            </a:r>
            <a:r>
              <a:rPr lang="nl-BE" dirty="0" err="1"/>
              <a:t>efficitur</a:t>
            </a:r>
            <a:r>
              <a:rPr lang="nl-BE" dirty="0"/>
              <a:t> </a:t>
            </a:r>
          </a:p>
          <a:p>
            <a:r>
              <a:rPr lang="nl-BE" dirty="0" err="1"/>
              <a:t>Consequat</a:t>
            </a:r>
            <a:r>
              <a:rPr lang="nl-BE" dirty="0"/>
              <a:t> </a:t>
            </a:r>
            <a:r>
              <a:rPr lang="nl-BE" dirty="0" err="1"/>
              <a:t>mauris</a:t>
            </a:r>
            <a:r>
              <a:rPr lang="nl-BE" dirty="0"/>
              <a:t>, non </a:t>
            </a:r>
            <a:r>
              <a:rPr lang="nl-BE" dirty="0" err="1"/>
              <a:t>tristique</a:t>
            </a:r>
            <a:r>
              <a:rPr lang="nl-BE" dirty="0"/>
              <a:t> </a:t>
            </a:r>
          </a:p>
          <a:p>
            <a:pPr lvl="1"/>
            <a:r>
              <a:rPr lang="nl-BE" dirty="0" err="1"/>
              <a:t>ligula</a:t>
            </a:r>
            <a:r>
              <a:rPr lang="nl-BE" dirty="0"/>
              <a:t> maximus in </a:t>
            </a:r>
          </a:p>
          <a:p>
            <a:pPr lvl="1"/>
            <a:r>
              <a:rPr lang="nl-BE" dirty="0" err="1"/>
              <a:t>Donec</a:t>
            </a:r>
            <a:r>
              <a:rPr lang="nl-BE" dirty="0"/>
              <a:t> vitae ante</a:t>
            </a:r>
          </a:p>
          <a:p>
            <a:r>
              <a:rPr lang="nl-BE" dirty="0"/>
              <a:t>Ut </a:t>
            </a:r>
            <a:r>
              <a:rPr lang="nl-BE" dirty="0" err="1"/>
              <a:t>dui</a:t>
            </a:r>
            <a:r>
              <a:rPr lang="nl-BE" dirty="0"/>
              <a:t> </a:t>
            </a:r>
            <a:r>
              <a:rPr lang="nl-BE" dirty="0" err="1"/>
              <a:t>feugiat</a:t>
            </a:r>
            <a:r>
              <a:rPr lang="nl-BE" dirty="0"/>
              <a:t> </a:t>
            </a:r>
            <a:r>
              <a:rPr lang="nl-BE" dirty="0" err="1"/>
              <a:t>ornare</a:t>
            </a:r>
            <a:r>
              <a:rPr lang="nl-BE" dirty="0"/>
              <a:t> vitae in ante.</a:t>
            </a:r>
          </a:p>
          <a:p>
            <a:endParaRPr lang="nl-BE" dirty="0"/>
          </a:p>
        </p:txBody>
      </p:sp>
    </p:spTree>
    <p:extLst>
      <p:ext uri="{BB962C8B-B14F-4D97-AF65-F5344CB8AC3E}">
        <p14:creationId xmlns:p14="http://schemas.microsoft.com/office/powerpoint/2010/main" val="24432260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DAA21-7EA1-E541-B461-E6FB46D6B0BA}"/>
              </a:ext>
            </a:extLst>
          </p:cNvPr>
          <p:cNvSpPr>
            <a:spLocks noGrp="1"/>
          </p:cNvSpPr>
          <p:nvPr>
            <p:ph type="title"/>
          </p:nvPr>
        </p:nvSpPr>
        <p:spPr/>
        <p:txBody>
          <a:bodyPr/>
          <a:lstStyle/>
          <a:p>
            <a:r>
              <a:rPr lang="nl-BE" dirty="0"/>
              <a:t>Lorem ipsum</a:t>
            </a:r>
            <a:endParaRPr lang="en-BE"/>
          </a:p>
        </p:txBody>
      </p:sp>
      <p:sp>
        <p:nvSpPr>
          <p:cNvPr id="4" name="Text Placeholder 3">
            <a:extLst>
              <a:ext uri="{FF2B5EF4-FFF2-40B4-BE49-F238E27FC236}">
                <a16:creationId xmlns:a16="http://schemas.microsoft.com/office/drawing/2014/main" id="{40EA9A91-EE9C-7B44-8198-54EA9754E7ED}"/>
              </a:ext>
            </a:extLst>
          </p:cNvPr>
          <p:cNvSpPr>
            <a:spLocks noGrp="1"/>
          </p:cNvSpPr>
          <p:nvPr>
            <p:ph type="body" sz="quarter" idx="11"/>
          </p:nvPr>
        </p:nvSpPr>
        <p:spPr/>
        <p:txBody>
          <a:bodyPr/>
          <a:lstStyle/>
          <a:p>
            <a:r>
              <a:rPr lang="nl-BE" dirty="0"/>
              <a:t>Consectetur adipiscing elit</a:t>
            </a:r>
          </a:p>
        </p:txBody>
      </p:sp>
      <p:graphicFrame>
        <p:nvGraphicFramePr>
          <p:cNvPr id="5" name="Tijdelijke aanduiding voor inhoud 3">
            <a:extLst>
              <a:ext uri="{FF2B5EF4-FFF2-40B4-BE49-F238E27FC236}">
                <a16:creationId xmlns:a16="http://schemas.microsoft.com/office/drawing/2014/main" id="{D8C486D4-8180-6D41-B71A-B74C9AA534EB}"/>
              </a:ext>
            </a:extLst>
          </p:cNvPr>
          <p:cNvGraphicFramePr>
            <a:graphicFrameLocks noGrp="1"/>
          </p:cNvGraphicFramePr>
          <p:nvPr>
            <p:ph idx="1"/>
            <p:extLst>
              <p:ext uri="{D42A27DB-BD31-4B8C-83A1-F6EECF244321}">
                <p14:modId xmlns:p14="http://schemas.microsoft.com/office/powerpoint/2010/main" val="3387233727"/>
              </p:ext>
            </p:extLst>
          </p:nvPr>
        </p:nvGraphicFramePr>
        <p:xfrm>
          <a:off x="623888" y="2576513"/>
          <a:ext cx="10936287" cy="36607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8541774"/>
      </p:ext>
    </p:extLst>
  </p:cSld>
  <p:clrMapOvr>
    <a:masterClrMapping/>
  </p:clrMapOvr>
</p:sld>
</file>

<file path=ppt/theme/theme1.xml><?xml version="1.0" encoding="utf-8"?>
<a:theme xmlns:a="http://schemas.openxmlformats.org/drawingml/2006/main" name="1_UAntwerp-basic">
  <a:themeElements>
    <a:clrScheme name="Kleuren_universiteitAntwerpen">
      <a:dk1>
        <a:srgbClr val="002E65"/>
      </a:dk1>
      <a:lt1>
        <a:srgbClr val="FFFFFF"/>
      </a:lt1>
      <a:dk2>
        <a:srgbClr val="002E65"/>
      </a:dk2>
      <a:lt2>
        <a:srgbClr val="BBCCCC"/>
      </a:lt2>
      <a:accent1>
        <a:srgbClr val="002E65"/>
      </a:accent1>
      <a:accent2>
        <a:srgbClr val="EA2C38"/>
      </a:accent2>
      <a:accent3>
        <a:srgbClr val="44B8F3"/>
      </a:accent3>
      <a:accent4>
        <a:srgbClr val="ADA500"/>
      </a:accent4>
      <a:accent5>
        <a:srgbClr val="AC242A"/>
      </a:accent5>
      <a:accent6>
        <a:srgbClr val="65A812"/>
      </a:accent6>
      <a:hlink>
        <a:srgbClr val="006CA9"/>
      </a:hlink>
      <a:folHlink>
        <a:srgbClr val="B10097"/>
      </a:folHlink>
    </a:clrScheme>
    <a:fontScheme name="UAntwerpen Calibri">
      <a:majorFont>
        <a:latin typeface="Calibri bold"/>
        <a:ea typeface=""/>
        <a:cs typeface=""/>
      </a:majorFont>
      <a:minorFont>
        <a:latin typeface="Calibri"/>
        <a:ea typeface=""/>
        <a:cs typeface=""/>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antwerp-algemeen-basic" id="{D5DA2BC7-0486-C44D-8B51-373AD6445CC8}" vid="{15A2C10D-D975-1E44-A6B5-02931D5282AE}"/>
    </a:ext>
  </a:extLst>
</a:theme>
</file>

<file path=ppt/theme/theme2.xml><?xml version="1.0" encoding="utf-8"?>
<a:theme xmlns:a="http://schemas.openxmlformats.org/drawingml/2006/main" name="UAntwerp-basic">
  <a:themeElements>
    <a:clrScheme name="Kleuren_universiteitAntwerpen">
      <a:dk1>
        <a:srgbClr val="002E65"/>
      </a:dk1>
      <a:lt1>
        <a:srgbClr val="FFFFFF"/>
      </a:lt1>
      <a:dk2>
        <a:srgbClr val="002E65"/>
      </a:dk2>
      <a:lt2>
        <a:srgbClr val="BBCCCC"/>
      </a:lt2>
      <a:accent1>
        <a:srgbClr val="002E65"/>
      </a:accent1>
      <a:accent2>
        <a:srgbClr val="EA2C38"/>
      </a:accent2>
      <a:accent3>
        <a:srgbClr val="44B8F3"/>
      </a:accent3>
      <a:accent4>
        <a:srgbClr val="ADA500"/>
      </a:accent4>
      <a:accent5>
        <a:srgbClr val="AC242A"/>
      </a:accent5>
      <a:accent6>
        <a:srgbClr val="65A812"/>
      </a:accent6>
      <a:hlink>
        <a:srgbClr val="006CA9"/>
      </a:hlink>
      <a:folHlink>
        <a:srgbClr val="B10097"/>
      </a:folHlink>
    </a:clrScheme>
    <a:fontScheme name="UAntwerpen Calibri">
      <a:majorFont>
        <a:latin typeface="Calibri bold"/>
        <a:ea typeface=""/>
        <a:cs typeface=""/>
      </a:majorFont>
      <a:minorFont>
        <a:latin typeface="Calibri"/>
        <a:ea typeface=""/>
        <a:cs typeface=""/>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antwerp-algemeen-basic" id="{D5DA2BC7-0486-C44D-8B51-373AD6445CC8}" vid="{15A2C10D-D975-1E44-A6B5-02931D5282AE}"/>
    </a:ext>
  </a:extLst>
</a:theme>
</file>

<file path=docProps/app.xml><?xml version="1.0" encoding="utf-8"?>
<Properties xmlns="http://schemas.openxmlformats.org/officeDocument/2006/extended-properties" xmlns:vt="http://schemas.openxmlformats.org/officeDocument/2006/docPropsVTypes">
  <Template/>
  <TotalTime>1145</TotalTime>
  <Words>485</Words>
  <Application>Microsoft Office PowerPoint</Application>
  <PresentationFormat>Widescreen</PresentationFormat>
  <Paragraphs>42</Paragraphs>
  <Slides>9</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9</vt:i4>
      </vt:variant>
    </vt:vector>
  </HeadingPairs>
  <TitlesOfParts>
    <vt:vector size="15" baseType="lpstr">
      <vt:lpstr>Arial</vt:lpstr>
      <vt:lpstr>Calibri</vt:lpstr>
      <vt:lpstr>Calibri bold</vt:lpstr>
      <vt:lpstr>Wingdings</vt:lpstr>
      <vt:lpstr>1_UAntwerp-basic</vt:lpstr>
      <vt:lpstr>UAntwerp-basic</vt:lpstr>
      <vt:lpstr>Non tristique ligula maximus in</vt:lpstr>
      <vt:lpstr>Image ½ with text</vt:lpstr>
      <vt:lpstr>Image 1/3 with text</vt:lpstr>
      <vt:lpstr>Horizontal image with text</vt:lpstr>
      <vt:lpstr>Title with bulleted list</vt:lpstr>
      <vt:lpstr>Non tristique ligula maximus in</vt:lpstr>
      <vt:lpstr>Lorem ipsum dolor sit amet</vt:lpstr>
      <vt:lpstr>Two columns</vt:lpstr>
      <vt:lpstr>Lorem ipsum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Anne Dehaen</cp:lastModifiedBy>
  <cp:revision>42</cp:revision>
  <dcterms:created xsi:type="dcterms:W3CDTF">2020-12-03T19:26:35Z</dcterms:created>
  <dcterms:modified xsi:type="dcterms:W3CDTF">2021-04-01T12:46:22Z</dcterms:modified>
</cp:coreProperties>
</file>