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4114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3" r:id="rId18"/>
    <p:sldId id="274" r:id="rId19"/>
    <p:sldId id="270" r:id="rId20"/>
    <p:sldId id="271" r:id="rId21"/>
    <p:sldId id="272" r:id="rId22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4" autoAdjust="0"/>
    <p:restoredTop sz="96357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72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ehaen" userId="dd5cf3d5-f72f-4957-8c3a-681aa483c101" providerId="ADAL" clId="{CCBEF8FA-E55E-40A3-B73C-B60B8A8E4C36}"/>
    <pc:docChg chg="custSel modSld modMainMaster">
      <pc:chgData name="Anne Dehaen" userId="dd5cf3d5-f72f-4957-8c3a-681aa483c101" providerId="ADAL" clId="{CCBEF8FA-E55E-40A3-B73C-B60B8A8E4C36}" dt="2021-04-01T11:16:58.105" v="17"/>
      <pc:docMkLst>
        <pc:docMk/>
      </pc:docMkLst>
      <pc:sldChg chg="addSp delSp modSp mod">
        <pc:chgData name="Anne Dehaen" userId="dd5cf3d5-f72f-4957-8c3a-681aa483c101" providerId="ADAL" clId="{CCBEF8FA-E55E-40A3-B73C-B60B8A8E4C36}" dt="2021-04-01T11:16:35.195" v="13"/>
        <pc:sldMkLst>
          <pc:docMk/>
          <pc:sldMk cId="964587325" sldId="259"/>
        </pc:sldMkLst>
        <pc:picChg chg="del">
          <ac:chgData name="Anne Dehaen" userId="dd5cf3d5-f72f-4957-8c3a-681aa483c101" providerId="ADAL" clId="{CCBEF8FA-E55E-40A3-B73C-B60B8A8E4C36}" dt="2021-04-01T11:16:33.928" v="12" actId="478"/>
          <ac:picMkLst>
            <pc:docMk/>
            <pc:sldMk cId="964587325" sldId="259"/>
            <ac:picMk id="9" creationId="{AC1B023E-32B4-48F8-9D12-11A1E7DC4BC3}"/>
          </ac:picMkLst>
        </pc:picChg>
        <pc:picChg chg="add mod">
          <ac:chgData name="Anne Dehaen" userId="dd5cf3d5-f72f-4957-8c3a-681aa483c101" providerId="ADAL" clId="{CCBEF8FA-E55E-40A3-B73C-B60B8A8E4C36}" dt="2021-04-01T11:16:35.195" v="13"/>
          <ac:picMkLst>
            <pc:docMk/>
            <pc:sldMk cId="964587325" sldId="259"/>
            <ac:picMk id="10" creationId="{144A361E-BE62-443D-9449-CC877B81CB7A}"/>
          </ac:picMkLst>
        </pc:picChg>
      </pc:sldChg>
      <pc:sldChg chg="addSp delSp modSp mod">
        <pc:chgData name="Anne Dehaen" userId="dd5cf3d5-f72f-4957-8c3a-681aa483c101" providerId="ADAL" clId="{CCBEF8FA-E55E-40A3-B73C-B60B8A8E4C36}" dt="2021-04-01T11:16:50.689" v="15"/>
        <pc:sldMkLst>
          <pc:docMk/>
          <pc:sldMk cId="557475416" sldId="261"/>
        </pc:sldMkLst>
        <pc:picChg chg="del">
          <ac:chgData name="Anne Dehaen" userId="dd5cf3d5-f72f-4957-8c3a-681aa483c101" providerId="ADAL" clId="{CCBEF8FA-E55E-40A3-B73C-B60B8A8E4C36}" dt="2021-04-01T11:16:49.284" v="14" actId="478"/>
          <ac:picMkLst>
            <pc:docMk/>
            <pc:sldMk cId="557475416" sldId="261"/>
            <ac:picMk id="19" creationId="{43C286E4-0DA9-4DAC-AD26-5E1B852D3BD8}"/>
          </ac:picMkLst>
        </pc:picChg>
        <pc:picChg chg="del">
          <ac:chgData name="Anne Dehaen" userId="dd5cf3d5-f72f-4957-8c3a-681aa483c101" providerId="ADAL" clId="{CCBEF8FA-E55E-40A3-B73C-B60B8A8E4C36}" dt="2021-04-01T11:16:49.284" v="14" actId="478"/>
          <ac:picMkLst>
            <pc:docMk/>
            <pc:sldMk cId="557475416" sldId="261"/>
            <ac:picMk id="20" creationId="{EA8634EA-F639-4E66-A7D7-A2CD05D16C90}"/>
          </ac:picMkLst>
        </pc:picChg>
        <pc:picChg chg="add mod">
          <ac:chgData name="Anne Dehaen" userId="dd5cf3d5-f72f-4957-8c3a-681aa483c101" providerId="ADAL" clId="{CCBEF8FA-E55E-40A3-B73C-B60B8A8E4C36}" dt="2021-04-01T11:16:50.689" v="15"/>
          <ac:picMkLst>
            <pc:docMk/>
            <pc:sldMk cId="557475416" sldId="261"/>
            <ac:picMk id="21" creationId="{28627277-3EEE-466F-9E21-5D5C1FE802CF}"/>
          </ac:picMkLst>
        </pc:picChg>
        <pc:picChg chg="add mod">
          <ac:chgData name="Anne Dehaen" userId="dd5cf3d5-f72f-4957-8c3a-681aa483c101" providerId="ADAL" clId="{CCBEF8FA-E55E-40A3-B73C-B60B8A8E4C36}" dt="2021-04-01T11:16:50.689" v="15"/>
          <ac:picMkLst>
            <pc:docMk/>
            <pc:sldMk cId="557475416" sldId="261"/>
            <ac:picMk id="22" creationId="{A1EE20C1-E126-459F-B223-EBB83B194219}"/>
          </ac:picMkLst>
        </pc:picChg>
      </pc:sldChg>
      <pc:sldChg chg="addSp delSp modSp mod">
        <pc:chgData name="Anne Dehaen" userId="dd5cf3d5-f72f-4957-8c3a-681aa483c101" providerId="ADAL" clId="{CCBEF8FA-E55E-40A3-B73C-B60B8A8E4C36}" dt="2021-04-01T11:16:58.105" v="17"/>
        <pc:sldMkLst>
          <pc:docMk/>
          <pc:sldMk cId="902727841" sldId="262"/>
        </pc:sldMkLst>
        <pc:picChg chg="del">
          <ac:chgData name="Anne Dehaen" userId="dd5cf3d5-f72f-4957-8c3a-681aa483c101" providerId="ADAL" clId="{CCBEF8FA-E55E-40A3-B73C-B60B8A8E4C36}" dt="2021-04-01T11:16:57.167" v="16" actId="478"/>
          <ac:picMkLst>
            <pc:docMk/>
            <pc:sldMk cId="902727841" sldId="262"/>
            <ac:picMk id="13" creationId="{7EE975E0-EC6C-4248-8A75-0345A184E037}"/>
          </ac:picMkLst>
        </pc:picChg>
        <pc:picChg chg="add mod">
          <ac:chgData name="Anne Dehaen" userId="dd5cf3d5-f72f-4957-8c3a-681aa483c101" providerId="ADAL" clId="{CCBEF8FA-E55E-40A3-B73C-B60B8A8E4C36}" dt="2021-04-01T11:16:58.105" v="17"/>
          <ac:picMkLst>
            <pc:docMk/>
            <pc:sldMk cId="902727841" sldId="262"/>
            <ac:picMk id="14" creationId="{C2CDB0DD-697F-4143-A17F-37382C7CB302}"/>
          </ac:picMkLst>
        </pc:picChg>
      </pc:sldChg>
      <pc:sldMasterChg chg="addSp delSp modSp mod modSldLayout">
        <pc:chgData name="Anne Dehaen" userId="dd5cf3d5-f72f-4957-8c3a-681aa483c101" providerId="ADAL" clId="{CCBEF8FA-E55E-40A3-B73C-B60B8A8E4C36}" dt="2021-04-01T11:15:59.737" v="5"/>
        <pc:sldMasterMkLst>
          <pc:docMk/>
          <pc:sldMasterMk cId="0" sldId="2147483777"/>
        </pc:sldMasterMkLst>
        <pc:picChg chg="del">
          <ac:chgData name="Anne Dehaen" userId="dd5cf3d5-f72f-4957-8c3a-681aa483c101" providerId="ADAL" clId="{CCBEF8FA-E55E-40A3-B73C-B60B8A8E4C36}" dt="2021-04-01T11:15:52.536" v="2" actId="478"/>
          <ac:picMkLst>
            <pc:docMk/>
            <pc:sldMasterMk cId="0" sldId="2147483777"/>
            <ac:picMk id="14" creationId="{37BEB317-8839-4941-9DAF-30CAF2E3D95A}"/>
          </ac:picMkLst>
        </pc:picChg>
        <pc:picChg chg="add mod">
          <ac:chgData name="Anne Dehaen" userId="dd5cf3d5-f72f-4957-8c3a-681aa483c101" providerId="ADAL" clId="{CCBEF8FA-E55E-40A3-B73C-B60B8A8E4C36}" dt="2021-04-01T11:15:53.707" v="3"/>
          <ac:picMkLst>
            <pc:docMk/>
            <pc:sldMasterMk cId="0" sldId="2147483777"/>
            <ac:picMk id="15" creationId="{FEE8D0C5-42E7-44C0-B1A2-63F6FB9B44D3}"/>
          </ac:picMkLst>
        </pc:picChg>
        <pc:sldLayoutChg chg="addSp delSp modSp mod">
          <pc:chgData name="Anne Dehaen" userId="dd5cf3d5-f72f-4957-8c3a-681aa483c101" providerId="ADAL" clId="{CCBEF8FA-E55E-40A3-B73C-B60B8A8E4C36}" dt="2021-04-01T11:15:59.737" v="5"/>
          <pc:sldLayoutMkLst>
            <pc:docMk/>
            <pc:sldMasterMk cId="0" sldId="2147483777"/>
            <pc:sldLayoutMk cId="1833643519" sldId="2147484106"/>
          </pc:sldLayoutMkLst>
          <pc:picChg chg="del">
            <ac:chgData name="Anne Dehaen" userId="dd5cf3d5-f72f-4957-8c3a-681aa483c101" providerId="ADAL" clId="{CCBEF8FA-E55E-40A3-B73C-B60B8A8E4C36}" dt="2021-04-01T11:15:58.936" v="4" actId="478"/>
            <ac:picMkLst>
              <pc:docMk/>
              <pc:sldMasterMk cId="0" sldId="2147483777"/>
              <pc:sldLayoutMk cId="1833643519" sldId="2147484106"/>
              <ac:picMk id="17" creationId="{74A8BC41-02D6-439A-BA10-0C33CF446C93}"/>
            </ac:picMkLst>
          </pc:picChg>
          <pc:picChg chg="add mod">
            <ac:chgData name="Anne Dehaen" userId="dd5cf3d5-f72f-4957-8c3a-681aa483c101" providerId="ADAL" clId="{CCBEF8FA-E55E-40A3-B73C-B60B8A8E4C36}" dt="2021-04-01T11:15:59.737" v="5"/>
            <ac:picMkLst>
              <pc:docMk/>
              <pc:sldMasterMk cId="0" sldId="2147483777"/>
              <pc:sldLayoutMk cId="1833643519" sldId="2147484106"/>
              <ac:picMk id="18" creationId="{F00834B6-CA42-48F9-B8F6-AA16F63F43FB}"/>
            </ac:picMkLst>
          </pc:picChg>
        </pc:sldLayoutChg>
      </pc:sldMasterChg>
      <pc:sldMasterChg chg="modSldLayout">
        <pc:chgData name="Anne Dehaen" userId="dd5cf3d5-f72f-4957-8c3a-681aa483c101" providerId="ADAL" clId="{CCBEF8FA-E55E-40A3-B73C-B60B8A8E4C36}" dt="2021-04-01T11:16:23.350" v="11"/>
        <pc:sldMasterMkLst>
          <pc:docMk/>
          <pc:sldMasterMk cId="1811548678" sldId="2147484114"/>
        </pc:sldMasterMkLst>
        <pc:sldLayoutChg chg="addSp delSp modSp mod">
          <pc:chgData name="Anne Dehaen" userId="dd5cf3d5-f72f-4957-8c3a-681aa483c101" providerId="ADAL" clId="{CCBEF8FA-E55E-40A3-B73C-B60B8A8E4C36}" dt="2021-04-01T11:15:43.280" v="1"/>
          <pc:sldLayoutMkLst>
            <pc:docMk/>
            <pc:sldMasterMk cId="1811548678" sldId="2147484114"/>
            <pc:sldLayoutMk cId="381238430" sldId="2147483648"/>
          </pc:sldLayoutMkLst>
          <pc:picChg chg="del">
            <ac:chgData name="Anne Dehaen" userId="dd5cf3d5-f72f-4957-8c3a-681aa483c101" providerId="ADAL" clId="{CCBEF8FA-E55E-40A3-B73C-B60B8A8E4C36}" dt="2021-04-01T11:15:42.355" v="0" actId="478"/>
            <ac:picMkLst>
              <pc:docMk/>
              <pc:sldMasterMk cId="1811548678" sldId="2147484114"/>
              <pc:sldLayoutMk cId="381238430" sldId="2147483648"/>
              <ac:picMk id="12" creationId="{A4FC816D-295B-4777-8CF8-2B82A6B1BBE6}"/>
            </ac:picMkLst>
          </pc:picChg>
          <pc:picChg chg="add mod">
            <ac:chgData name="Anne Dehaen" userId="dd5cf3d5-f72f-4957-8c3a-681aa483c101" providerId="ADAL" clId="{CCBEF8FA-E55E-40A3-B73C-B60B8A8E4C36}" dt="2021-04-01T11:15:43.280" v="1"/>
            <ac:picMkLst>
              <pc:docMk/>
              <pc:sldMasterMk cId="1811548678" sldId="2147484114"/>
              <pc:sldLayoutMk cId="381238430" sldId="2147483648"/>
              <ac:picMk id="13" creationId="{1B3A4908-4610-4B14-8443-886F0D0566C9}"/>
            </ac:picMkLst>
          </pc:picChg>
        </pc:sldLayoutChg>
        <pc:sldLayoutChg chg="addSp delSp modSp mod">
          <pc:chgData name="Anne Dehaen" userId="dd5cf3d5-f72f-4957-8c3a-681aa483c101" providerId="ADAL" clId="{CCBEF8FA-E55E-40A3-B73C-B60B8A8E4C36}" dt="2021-04-01T11:16:13.358" v="7"/>
          <pc:sldLayoutMkLst>
            <pc:docMk/>
            <pc:sldMasterMk cId="1811548678" sldId="2147484114"/>
            <pc:sldLayoutMk cId="3523788952" sldId="2147483649"/>
          </pc:sldLayoutMkLst>
          <pc:picChg chg="del">
            <ac:chgData name="Anne Dehaen" userId="dd5cf3d5-f72f-4957-8c3a-681aa483c101" providerId="ADAL" clId="{CCBEF8FA-E55E-40A3-B73C-B60B8A8E4C36}" dt="2021-04-01T11:16:12.148" v="6" actId="478"/>
            <ac:picMkLst>
              <pc:docMk/>
              <pc:sldMasterMk cId="1811548678" sldId="2147484114"/>
              <pc:sldLayoutMk cId="3523788952" sldId="2147483649"/>
              <ac:picMk id="13" creationId="{BAB29953-7264-4201-8706-82CCA634C945}"/>
            </ac:picMkLst>
          </pc:picChg>
          <pc:picChg chg="add mod">
            <ac:chgData name="Anne Dehaen" userId="dd5cf3d5-f72f-4957-8c3a-681aa483c101" providerId="ADAL" clId="{CCBEF8FA-E55E-40A3-B73C-B60B8A8E4C36}" dt="2021-04-01T11:16:13.358" v="7"/>
            <ac:picMkLst>
              <pc:docMk/>
              <pc:sldMasterMk cId="1811548678" sldId="2147484114"/>
              <pc:sldLayoutMk cId="3523788952" sldId="2147483649"/>
              <ac:picMk id="14" creationId="{3E1E5F2B-A862-4A72-A96A-74B8EFF16C9F}"/>
            </ac:picMkLst>
          </pc:picChg>
        </pc:sldLayoutChg>
        <pc:sldLayoutChg chg="addSp delSp modSp mod">
          <pc:chgData name="Anne Dehaen" userId="dd5cf3d5-f72f-4957-8c3a-681aa483c101" providerId="ADAL" clId="{CCBEF8FA-E55E-40A3-B73C-B60B8A8E4C36}" dt="2021-04-01T11:16:19.307" v="9"/>
          <pc:sldLayoutMkLst>
            <pc:docMk/>
            <pc:sldMasterMk cId="1811548678" sldId="2147484114"/>
            <pc:sldLayoutMk cId="4196090107" sldId="2147483651"/>
          </pc:sldLayoutMkLst>
          <pc:picChg chg="del">
            <ac:chgData name="Anne Dehaen" userId="dd5cf3d5-f72f-4957-8c3a-681aa483c101" providerId="ADAL" clId="{CCBEF8FA-E55E-40A3-B73C-B60B8A8E4C36}" dt="2021-04-01T11:16:18.505" v="8" actId="478"/>
            <ac:picMkLst>
              <pc:docMk/>
              <pc:sldMasterMk cId="1811548678" sldId="2147484114"/>
              <pc:sldLayoutMk cId="4196090107" sldId="2147483651"/>
              <ac:picMk id="10" creationId="{A684583A-CE1A-4D06-8418-7A59A9CF8011}"/>
            </ac:picMkLst>
          </pc:picChg>
          <pc:picChg chg="add mod">
            <ac:chgData name="Anne Dehaen" userId="dd5cf3d5-f72f-4957-8c3a-681aa483c101" providerId="ADAL" clId="{CCBEF8FA-E55E-40A3-B73C-B60B8A8E4C36}" dt="2021-04-01T11:16:19.307" v="9"/>
            <ac:picMkLst>
              <pc:docMk/>
              <pc:sldMasterMk cId="1811548678" sldId="2147484114"/>
              <pc:sldLayoutMk cId="4196090107" sldId="2147483651"/>
              <ac:picMk id="11" creationId="{ADDAE276-8FAD-461E-9016-A919054A2F9C}"/>
            </ac:picMkLst>
          </pc:picChg>
        </pc:sldLayoutChg>
        <pc:sldLayoutChg chg="addSp delSp modSp mod">
          <pc:chgData name="Anne Dehaen" userId="dd5cf3d5-f72f-4957-8c3a-681aa483c101" providerId="ADAL" clId="{CCBEF8FA-E55E-40A3-B73C-B60B8A8E4C36}" dt="2021-04-01T11:16:23.350" v="11"/>
          <pc:sldLayoutMkLst>
            <pc:docMk/>
            <pc:sldMasterMk cId="1811548678" sldId="2147484114"/>
            <pc:sldLayoutMk cId="2810974587" sldId="2147483653"/>
          </pc:sldLayoutMkLst>
          <pc:picChg chg="del">
            <ac:chgData name="Anne Dehaen" userId="dd5cf3d5-f72f-4957-8c3a-681aa483c101" providerId="ADAL" clId="{CCBEF8FA-E55E-40A3-B73C-B60B8A8E4C36}" dt="2021-04-01T11:16:22.316" v="10" actId="478"/>
            <ac:picMkLst>
              <pc:docMk/>
              <pc:sldMasterMk cId="1811548678" sldId="2147484114"/>
              <pc:sldLayoutMk cId="2810974587" sldId="2147483653"/>
              <ac:picMk id="12" creationId="{2FDAE56E-9685-4361-A31B-FCE7AE6267D5}"/>
            </ac:picMkLst>
          </pc:picChg>
          <pc:picChg chg="add mod">
            <ac:chgData name="Anne Dehaen" userId="dd5cf3d5-f72f-4957-8c3a-681aa483c101" providerId="ADAL" clId="{CCBEF8FA-E55E-40A3-B73C-B60B8A8E4C36}" dt="2021-04-01T11:16:23.350" v="11"/>
            <ac:picMkLst>
              <pc:docMk/>
              <pc:sldMasterMk cId="1811548678" sldId="2147484114"/>
              <pc:sldLayoutMk cId="2810974587" sldId="2147483653"/>
              <ac:picMk id="13" creationId="{78016C3C-3ED6-476D-B5A5-59F7FE330691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r>
              <a:rPr lang="en-GB" b="1" i="0" dirty="0">
                <a:latin typeface="Calibri" panose="020F0502020204030204" pitchFamily="34" charset="0"/>
                <a:cs typeface="Calibri" panose="020F050202020403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B-8D40-B476-6D003D58039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B-8D40-B476-6D003D58039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B-8D40-B476-6D003D5803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26507472"/>
        <c:axId val="526285407"/>
      </c:barChart>
      <c:catAx>
        <c:axId val="20265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526285407"/>
        <c:crosses val="autoZero"/>
        <c:auto val="1"/>
        <c:lblAlgn val="ctr"/>
        <c:lblOffset val="100"/>
        <c:noMultiLvlLbl val="0"/>
      </c:catAx>
      <c:valAx>
        <c:axId val="52628540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202650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ITC Officina Sans Std Book" panose="020B0506040203020204" pitchFamily="34" charset="77"/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onl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noProof="0" dirty="0"/>
              <a:t>Klik om de stijl van de titel te bewerken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5A4F71-3F20-42EB-95C9-52E7339E42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516380"/>
            <a:ext cx="10944225" cy="472090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nl-BE" noProof="0" dirty="0"/>
              <a:t>Eerste niveau</a:t>
            </a:r>
          </a:p>
          <a:p>
            <a:pPr lvl="1"/>
            <a:r>
              <a:rPr lang="nl-BE" noProof="0" dirty="0"/>
              <a:t>Tweede niveau</a:t>
            </a:r>
          </a:p>
          <a:p>
            <a:pPr lvl="2"/>
            <a:r>
              <a:rPr lang="nl-BE" noProof="0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endParaRPr lang="nl-BE" noProof="0" dirty="0"/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3528E721-8656-4BDD-B009-8819AFB97FC5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339266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2C048C0B-E29D-49EF-80B5-29D0B0F479C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339266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5F680696-8F3B-4E74-B265-71DF36E0977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5070977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50B084AF-045B-4B49-8FBE-93ACB3E7F00A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8802688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AD8E938A-1AD9-4373-BBFD-C7C066DAB3FA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5070977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0C6D1181-34A3-47D3-99A2-1B802126EDC5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8802688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lang="nl-NL" dirty="0"/>
              <a:t>Klik op het pictogram als u een object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chart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als u een object wilt toevoegen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f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titel te bewerken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nl-NL" noProof="0" dirty="0"/>
              <a:t>Klik om de stijl van de ondertitel te bewerken</a:t>
            </a:r>
          </a:p>
        </p:txBody>
      </p:sp>
      <p:pic>
        <p:nvPicPr>
          <p:cNvPr id="13" name="Afbeelding 6">
            <a:extLst>
              <a:ext uri="{FF2B5EF4-FFF2-40B4-BE49-F238E27FC236}">
                <a16:creationId xmlns:a16="http://schemas.microsoft.com/office/drawing/2014/main" id="{1B3A4908-4610-4B14-8443-886F0D0566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0705" y="1309963"/>
            <a:ext cx="331058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noProof="0" dirty="0"/>
              <a:t>Klik om titel te bewerken</a:t>
            </a:r>
            <a:endParaRPr lang="nl-BE" noProof="0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nl-NL" noProof="0" dirty="0"/>
              <a:t>Klik om de stijl van de ondertitel te bewerken</a:t>
            </a:r>
          </a:p>
        </p:txBody>
      </p:sp>
      <p:pic>
        <p:nvPicPr>
          <p:cNvPr id="14" name="Afbeelding 5">
            <a:extLst>
              <a:ext uri="{FF2B5EF4-FFF2-40B4-BE49-F238E27FC236}">
                <a16:creationId xmlns:a16="http://schemas.microsoft.com/office/drawing/2014/main" id="{3E1E5F2B-A862-4A72-A96A-74B8EFF16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9522"/>
            <a:ext cx="1044403" cy="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wit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C3132F7D-D063-1C4B-8D0F-49AC33221A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398203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pic>
        <p:nvPicPr>
          <p:cNvPr id="11" name="Afbeelding 5">
            <a:extLst>
              <a:ext uri="{FF2B5EF4-FFF2-40B4-BE49-F238E27FC236}">
                <a16:creationId xmlns:a16="http://schemas.microsoft.com/office/drawing/2014/main" id="{ADDAE276-8FAD-461E-9016-A919054A2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9522"/>
            <a:ext cx="1044403" cy="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noProof="0" dirty="0"/>
              <a:t>Voornaam Naam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an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noProof="0" dirty="0"/>
              <a:t>Voornaam Naam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Quote</a:t>
            </a:r>
          </a:p>
        </p:txBody>
      </p:sp>
      <p:pic>
        <p:nvPicPr>
          <p:cNvPr id="13" name="Afbeelding 5">
            <a:extLst>
              <a:ext uri="{FF2B5EF4-FFF2-40B4-BE49-F238E27FC236}">
                <a16:creationId xmlns:a16="http://schemas.microsoft.com/office/drawing/2014/main" id="{78016C3C-3ED6-476D-B5A5-59F7FE3306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9522"/>
            <a:ext cx="1044403" cy="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64313" y="2271713"/>
            <a:ext cx="5004000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BE" noProof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Voornaam Naam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nl-BE" noProof="0"/>
              <a:t>Quote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nl-BE" sz="1600" b="0" i="0" noProof="0">
              <a:latin typeface="ITC Officina Sans Std Book" panose="020B0506040203020204" pitchFamily="34" charset="77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EF36E4DA-4EAC-4628-AFAA-A3E15D9184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pic>
        <p:nvPicPr>
          <p:cNvPr id="18" name="Afbeelding 9">
            <a:extLst>
              <a:ext uri="{FF2B5EF4-FFF2-40B4-BE49-F238E27FC236}">
                <a16:creationId xmlns:a16="http://schemas.microsoft.com/office/drawing/2014/main" id="{F00834B6-CA42-48F9-B8F6-AA16F63F4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48" y="620713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l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Inhoud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8A34CC7-3BB7-4248-9AAF-B9C7A9FBB51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3338512" cy="5616575"/>
          </a:xfrm>
          <a:custGeom>
            <a:avLst/>
            <a:gdLst>
              <a:gd name="connsiteX0" fmla="*/ 0 w 3338512"/>
              <a:gd name="connsiteY0" fmla="*/ 0 h 5616575"/>
              <a:gd name="connsiteX1" fmla="*/ 1186439 w 3338512"/>
              <a:gd name="connsiteY1" fmla="*/ 0 h 5616575"/>
              <a:gd name="connsiteX2" fmla="*/ 2596742 w 3338512"/>
              <a:gd name="connsiteY2" fmla="*/ 0 h 5616575"/>
              <a:gd name="connsiteX3" fmla="*/ 3338512 w 3338512"/>
              <a:gd name="connsiteY3" fmla="*/ 0 h 5616575"/>
              <a:gd name="connsiteX4" fmla="*/ 3338512 w 3338512"/>
              <a:gd name="connsiteY4" fmla="*/ 5616000 h 5616575"/>
              <a:gd name="connsiteX5" fmla="*/ 2596742 w 3338512"/>
              <a:gd name="connsiteY5" fmla="*/ 5616000 h 5616575"/>
              <a:gd name="connsiteX6" fmla="*/ 2596742 w 3338512"/>
              <a:gd name="connsiteY6" fmla="*/ 5616575 h 5616575"/>
              <a:gd name="connsiteX7" fmla="*/ 253304 w 3338512"/>
              <a:gd name="connsiteY7" fmla="*/ 5616575 h 5616575"/>
              <a:gd name="connsiteX8" fmla="*/ 202263 w 3338512"/>
              <a:gd name="connsiteY8" fmla="*/ 5611430 h 5616575"/>
              <a:gd name="connsiteX9" fmla="*/ 0 w 3338512"/>
              <a:gd name="connsiteY9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8512" h="5616575">
                <a:moveTo>
                  <a:pt x="0" y="0"/>
                </a:moveTo>
                <a:lnTo>
                  <a:pt x="1186439" y="0"/>
                </a:lnTo>
                <a:lnTo>
                  <a:pt x="2596742" y="0"/>
                </a:lnTo>
                <a:lnTo>
                  <a:pt x="3338512" y="0"/>
                </a:lnTo>
                <a:lnTo>
                  <a:pt x="3338512" y="5616000"/>
                </a:lnTo>
                <a:lnTo>
                  <a:pt x="2596742" y="5616000"/>
                </a:lnTo>
                <a:lnTo>
                  <a:pt x="259674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</a:t>
            </a:r>
            <a:r>
              <a:rPr lang="nl-BE" dirty="0"/>
              <a:t> om stijl te bewerken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dirty="0"/>
              <a:t>Inhoud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0411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8097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2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0410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7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3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380410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007419B-9354-4CE8-81AF-E975BC83AC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128097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60054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Ondertitel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B0C09-C793-44D9-9351-DBCCE5065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357846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53064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1713" y="1578459"/>
            <a:ext cx="53064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53064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61713" y="2122223"/>
            <a:ext cx="53064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B0C09-C793-44D9-9351-DBCCE5065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85741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BE" noProof="0" dirty="0"/>
              <a:t>Klik om de stijl van de mastertitel te bewerken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644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2212B-EACF-4AB5-8035-E9729BF5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516380"/>
            <a:ext cx="10944225" cy="4720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</p:txBody>
      </p:sp>
      <p:pic>
        <p:nvPicPr>
          <p:cNvPr id="15" name="Afbeelding 5">
            <a:extLst>
              <a:ext uri="{FF2B5EF4-FFF2-40B4-BE49-F238E27FC236}">
                <a16:creationId xmlns:a16="http://schemas.microsoft.com/office/drawing/2014/main" id="{FEE8D0C5-42E7-44C0-B1A2-63F6FB9B44D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26400" y="6449522"/>
            <a:ext cx="1044403" cy="2271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6" r:id="rId8"/>
    <p:sldLayoutId id="2147484117" r:id="rId9"/>
    <p:sldLayoutId id="2147484111" r:id="rId10"/>
    <p:sldLayoutId id="2147484113" r:id="rId11"/>
    <p:sldLayoutId id="2147484112" r:id="rId12"/>
    <p:sldLayoutId id="2147484102" r:id="rId13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82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§"/>
        <a:defRPr sz="2800" b="1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628650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2pPr>
      <a:lvl3pPr marL="987425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3pPr>
      <a:lvl4pPr marL="13477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4pPr>
      <a:lvl5pPr marL="1700213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5pPr>
      <a:lvl6pPr marL="2076450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575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nl-BE" sz="1800" kern="1200" dirty="0" err="1" smtClean="0">
          <a:solidFill>
            <a:schemeClr val="tx1"/>
          </a:solidFill>
          <a:latin typeface="+mn-lt"/>
          <a:ea typeface="+mn-ea"/>
          <a:cs typeface="+mn-cs"/>
        </a:defRPr>
      </a:lvl7pPr>
      <a:lvl8pPr marL="2795587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60712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66063-FB8E-A34E-B022-CDD71B3E6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CA37B-65C2-D440-9C7A-EC481D46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706EB-F575-604E-9DCD-DE8435D77C0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F936DA6-C00D-9246-BD26-17D82E554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" b="15"/>
          <a:stretch/>
        </p:blipFill>
        <p:spPr>
          <a:xfrm>
            <a:off x="623888" y="620713"/>
            <a:ext cx="10934529" cy="31501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59452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A6F2AD-880B-7941-BB13-3E9AD12668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3840206-B2F9-4EB0-9EB1-3388D9929A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07F9613-8D36-4926-992D-5F3E8892C9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122F8DD-E74D-40BE-B917-470B5B73D1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3" name="Tijdelijke aanduiding voor afbeelding 12">
            <a:extLst>
              <a:ext uri="{FF2B5EF4-FFF2-40B4-BE49-F238E27FC236}">
                <a16:creationId xmlns:a16="http://schemas.microsoft.com/office/drawing/2014/main" id="{DE69095D-2A1E-E546-BCDC-25E1C104BE0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66" b="66"/>
          <a:stretch/>
        </p:blipFill>
        <p:spPr>
          <a:xfrm>
            <a:off x="632722" y="643266"/>
            <a:ext cx="3456000" cy="2447925"/>
          </a:xfrm>
          <a:solidFill>
            <a:schemeClr val="accent1"/>
          </a:solidFill>
        </p:spPr>
      </p:pic>
      <p:pic>
        <p:nvPicPr>
          <p:cNvPr id="15" name="Tijdelijke aanduiding voor afbeelding 14">
            <a:extLst>
              <a:ext uri="{FF2B5EF4-FFF2-40B4-BE49-F238E27FC236}">
                <a16:creationId xmlns:a16="http://schemas.microsoft.com/office/drawing/2014/main" id="{9A1AD189-5646-1840-9816-B8D741F34F0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/>
          <a:srcRect t="176" b="176"/>
          <a:stretch/>
        </p:blipFill>
        <p:spPr>
          <a:xfrm>
            <a:off x="4380409" y="643266"/>
            <a:ext cx="3456000" cy="2447925"/>
          </a:xfrm>
          <a:solidFill>
            <a:schemeClr val="accent1"/>
          </a:solidFill>
        </p:spPr>
      </p:pic>
      <p:pic>
        <p:nvPicPr>
          <p:cNvPr id="17" name="Tijdelijke aanduiding voor afbeelding 16">
            <a:extLst>
              <a:ext uri="{FF2B5EF4-FFF2-40B4-BE49-F238E27FC236}">
                <a16:creationId xmlns:a16="http://schemas.microsoft.com/office/drawing/2014/main" id="{C714299F-D168-0E46-A8AA-793CA4A74853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4"/>
          <a:srcRect t="176" b="176"/>
          <a:stretch/>
        </p:blipFill>
        <p:spPr>
          <a:xfrm>
            <a:off x="8128097" y="643266"/>
            <a:ext cx="3456000" cy="2447925"/>
          </a:xfrm>
          <a:solidFill>
            <a:schemeClr val="accent1"/>
          </a:solidFill>
        </p:spPr>
      </p:pic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54F2605C-126E-401B-984A-43D2695798CB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723B32DB-5A6D-4E24-B6BF-A6D13F61D6FC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55E3F22B-BDEF-494C-9716-ABD47683238C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203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D8054A8-F9E6-4695-BA06-663601261B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8F4A6E-CE8B-4C8A-A220-E8F1123DAD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0FF5454-6E5C-44AD-97A4-EF2E72B45C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0842DD4-D59F-4EB2-80B3-3D3828683E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14C55DD1-A1D1-48CD-A642-CA816B98CB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B2A576B-B68D-42FF-9273-ABF1E08857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6B45DF61-18C9-435E-AD42-FCA4AFD7E7D1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C12DF4EF-A583-4B1E-B1B5-683805FDD82C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E2555C00-E0B0-4458-9450-7D17B2BF0A24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7111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EC2DE1-E5C5-432A-BDD6-F00F3B9617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13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D9855A-F668-41C5-B7DE-DA560FFDF4B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51E11E5-C1C9-4447-954A-91F4719F83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F2CC95D-753D-44BB-A11E-008B21EBECC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5DDA31E-3EBE-451E-8A78-E61C7623DE7D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326D750-610B-4865-BE26-340B95E2F815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203BD16-3F34-42B5-8D2B-BDAEFF9D1906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823BDF0-E70E-4D44-8934-B5A9EE114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0634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37DF49-C8FA-4BDF-B1F4-AB102E2422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14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FD589D-B49D-46E1-827D-33C3B5158F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3BA16E-33E8-4F05-A053-2D5DD24EE92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C672B07-0194-464C-80F8-7F70A49EDBAE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1B8264C-EFB7-40ED-83A6-6A031C184FBD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02DA4B3-C96F-4C1E-83FF-BF37586DE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3344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F6BA22-824F-40FE-A499-CC99B2447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9C863-A5D5-2E4E-BD1E-C5C0C33F5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15</a:t>
            </a:fld>
            <a:endParaRPr lang="nl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2E6096-A072-4D45-941F-669982616D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4010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170F-3356-504B-BAD4-8AB40DB4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64927-07AA-A34E-B81A-C0C830D56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16</a:t>
            </a:fld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27274-3ECC-B94E-A2A8-D59E1B541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756CA572-D223-6A41-96C6-70F12973B382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1915016496"/>
              </p:ext>
            </p:extLst>
          </p:nvPr>
        </p:nvGraphicFramePr>
        <p:xfrm>
          <a:off x="623888" y="2760663"/>
          <a:ext cx="10944225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723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6B003589-6B40-C44C-96CF-47A05E8511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3" b="63"/>
          <a:stretch/>
        </p:blipFill>
        <p:spPr>
          <a:xfrm>
            <a:off x="623888" y="627478"/>
            <a:ext cx="10944225" cy="5609810"/>
          </a:xfrm>
        </p:spPr>
      </p:pic>
    </p:spTree>
    <p:extLst>
      <p:ext uri="{BB962C8B-B14F-4D97-AF65-F5344CB8AC3E}">
        <p14:creationId xmlns:p14="http://schemas.microsoft.com/office/powerpoint/2010/main" val="232031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9C6E-45F6-EC47-9E62-697FE893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2AE85-0D8F-2941-B863-417E24478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647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0">
            <a:extLst>
              <a:ext uri="{FF2B5EF4-FFF2-40B4-BE49-F238E27FC236}">
                <a16:creationId xmlns:a16="http://schemas.microsoft.com/office/drawing/2014/main" id="{1EF826F9-09AD-784D-8098-BA37A0D1D8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620" b="11620"/>
          <a:stretch>
            <a:fillRect/>
          </a:stretch>
        </p:blipFill>
        <p:spPr/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44A361E-BE62-443D-9449-CC877B81C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24765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8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B801ED0F-D056-4C43-AA41-50BACCAFDE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620" b="116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60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>
            <a:extLst>
              <a:ext uri="{FF2B5EF4-FFF2-40B4-BE49-F238E27FC236}">
                <a16:creationId xmlns:a16="http://schemas.microsoft.com/office/drawing/2014/main" id="{7A73CD98-E4C3-D848-9D52-3EE1E254A1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solidFill>
            <a:schemeClr val="accent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2345B-B3EB-0D40-8FA6-DD9B6BE70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68476" y="3613790"/>
            <a:ext cx="3761595" cy="728662"/>
          </a:xfrm>
        </p:spPr>
        <p:txBody>
          <a:bodyPr/>
          <a:lstStyle/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181BC-BEC5-8A43-B123-61F30BCB6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7696" y="1500371"/>
            <a:ext cx="3762375" cy="1945955"/>
          </a:xfrm>
        </p:spPr>
        <p:txBody>
          <a:bodyPr/>
          <a:lstStyle/>
          <a:p>
            <a:endParaRPr lang="nl-BE"/>
          </a:p>
        </p:txBody>
      </p:sp>
      <p:pic>
        <p:nvPicPr>
          <p:cNvPr id="21" name="Afbeelding 7">
            <a:extLst>
              <a:ext uri="{FF2B5EF4-FFF2-40B4-BE49-F238E27FC236}">
                <a16:creationId xmlns:a16="http://schemas.microsoft.com/office/drawing/2014/main" id="{28627277-3EEE-466F-9E21-5D5C1FE80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00" y="6449863"/>
            <a:ext cx="1042835" cy="226800"/>
          </a:xfrm>
          <a:prstGeom prst="rect">
            <a:avLst/>
          </a:prstGeom>
        </p:spPr>
      </p:pic>
      <p:pic>
        <p:nvPicPr>
          <p:cNvPr id="22" name="Afbeelding 8">
            <a:extLst>
              <a:ext uri="{FF2B5EF4-FFF2-40B4-BE49-F238E27FC236}">
                <a16:creationId xmlns:a16="http://schemas.microsoft.com/office/drawing/2014/main" id="{A1EE20C1-E126-459F-B223-EBB83B194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696" y="901107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7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0D846B2-CEE4-8C40-A626-66EF0AB76C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3" b="63"/>
          <a:stretch/>
        </p:blipFill>
        <p:spPr>
          <a:xfrm>
            <a:off x="623888" y="627478"/>
            <a:ext cx="10944225" cy="5609810"/>
          </a:xfrm>
          <a:solidFill>
            <a:schemeClr val="tx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FEAF2-6026-3648-991B-9CFF7DB676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775" y="3613790"/>
            <a:ext cx="3415735" cy="728662"/>
          </a:xfrm>
        </p:spPr>
        <p:txBody>
          <a:bodyPr/>
          <a:lstStyle/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8DF15-542B-4E42-BBD9-0FE8D6A31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995" y="1500371"/>
            <a:ext cx="3416443" cy="1945955"/>
          </a:xfrm>
        </p:spPr>
        <p:txBody>
          <a:bodyPr/>
          <a:lstStyle/>
          <a:p>
            <a:endParaRPr lang="nl-BE"/>
          </a:p>
        </p:txBody>
      </p:sp>
      <p:pic>
        <p:nvPicPr>
          <p:cNvPr id="14" name="Afbeelding 6">
            <a:extLst>
              <a:ext uri="{FF2B5EF4-FFF2-40B4-BE49-F238E27FC236}">
                <a16:creationId xmlns:a16="http://schemas.microsoft.com/office/drawing/2014/main" id="{C2CDB0DD-697F-4143-A17F-37382C7CB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72" y="918815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7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DDD09-16B0-43EC-A259-949B70EC4A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FAA5D5-39BB-4E89-9213-20BFB261A5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4" name="Tijdelijke aanduiding voor afbeelding 13">
            <a:extLst>
              <a:ext uri="{FF2B5EF4-FFF2-40B4-BE49-F238E27FC236}">
                <a16:creationId xmlns:a16="http://schemas.microsoft.com/office/drawing/2014/main" id="{5C5EAA6E-4D13-E94E-9B74-EDC92D230AE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8" b="78"/>
          <a:stretch/>
        </p:blipFill>
        <p:spPr>
          <a:xfrm>
            <a:off x="623889" y="620713"/>
            <a:ext cx="5145732" cy="5616575"/>
          </a:xfrm>
          <a:solidFill>
            <a:schemeClr val="tx2"/>
          </a:solidFill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281B3B7C-6881-480A-8DD2-1BDB65A843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12757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CF7B1-B9AE-A34E-B504-44173987E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718D8DA-6885-4043-91C1-32FF4660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13A8A917-8179-244C-B764-A34F662912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84" b="84"/>
          <a:stretch/>
        </p:blipFill>
        <p:spPr>
          <a:xfrm>
            <a:off x="623889" y="620713"/>
            <a:ext cx="5145732" cy="5616575"/>
          </a:xfrm>
          <a:solidFill>
            <a:schemeClr val="tx2"/>
          </a:solidFill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E9E0A9-1EA9-4516-9DC5-43A351E6F8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041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148D9-42CD-1345-8C12-D4EFA9551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ACA7925-1F52-44D1-A400-3E6FDD76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91608F-3CD4-41F8-A4DF-37DCFA00372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2BBF505-039F-584B-B56F-ACEDB7C98B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" b="76"/>
          <a:stretch/>
        </p:blipFill>
        <p:spPr>
          <a:xfrm>
            <a:off x="623888" y="620713"/>
            <a:ext cx="3338512" cy="56165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35644132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content">
  <a:themeElements>
    <a:clrScheme name="UA - SW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ADA500"/>
      </a:accent2>
      <a:accent3>
        <a:srgbClr val="EA2C38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a14="http://schemas.microsoft.com/office/drawing/2010/main" xmlns="" xmlns:p="http://schemas.openxmlformats.org/presentationml/2006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rtlCol="0" anchor="ctr"/>
      <a:lstStyle>
        <a:defPPr marL="0" indent="0" algn="ctr">
          <a:spcAft>
            <a:spcPts val="450"/>
          </a:spcAft>
          <a:buFont typeface="Arial" charset="0"/>
          <a:buNone/>
          <a:defRPr sz="1800" b="1" dirty="0" err="1" smtClean="0">
            <a:solidFill>
              <a:schemeClr val="bg1"/>
            </a:solidFill>
            <a:latin typeface="+mn-lt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buFont typeface="Arial" panose="020B0604020202020204" pitchFamily="34" charset="0"/>
          <a:buNone/>
          <a:defRPr sz="2800" b="1" dirty="0" err="1" smtClean="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leslides">
  <a:themeElements>
    <a:clrScheme name="UA - SW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ADA500"/>
      </a:accent2>
      <a:accent3>
        <a:srgbClr val="EA2C38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C9875C091B247AB9617006510CC43" ma:contentTypeVersion="9" ma:contentTypeDescription="Een nieuw document maken." ma:contentTypeScope="" ma:versionID="6792b0d8b1b497ec7b6f2fc518ad6b71">
  <xsd:schema xmlns:xsd="http://www.w3.org/2001/XMLSchema" xmlns:xs="http://www.w3.org/2001/XMLSchema" xmlns:p="http://schemas.microsoft.com/office/2006/metadata/properties" xmlns:ns2="a09e4e9c-009f-4841-8876-57cddbde6e17" xmlns:ns3="e4e19ae9-58fe-4993-a35b-a8a84bb511ff" targetNamespace="http://schemas.microsoft.com/office/2006/metadata/properties" ma:root="true" ma:fieldsID="4e3ada4487ef8e46945618bd17b59294" ns2:_="" ns3:_="">
    <xsd:import namespace="a09e4e9c-009f-4841-8876-57cddbde6e17"/>
    <xsd:import namespace="e4e19ae9-58fe-4993-a35b-a8a84bb51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e4e9c-009f-4841-8876-57cddbde6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19ae9-58fe-4993-a35b-a8a84bb511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6EDECA-2FC6-4CC6-BF57-774C7A66E7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A93269-0A2D-4449-AFE7-E8570D6EC4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4449BF5-F7E1-46D5-B581-A176D4426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e4e9c-009f-4841-8876-57cddbde6e17"/>
    <ds:schemaRef ds:uri="e4e19ae9-58fe-4993-a35b-a8a84bb511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4672</TotalTime>
  <Words>12</Words>
  <Application>Microsoft Office PowerPoint</Application>
  <PresentationFormat>Widescreen</PresentationFormat>
  <Paragraphs>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ITC Officina Sans Std Book</vt:lpstr>
      <vt:lpstr>Trebuchet MS</vt:lpstr>
      <vt:lpstr>Verdana</vt:lpstr>
      <vt:lpstr>Wingdings</vt:lpstr>
      <vt:lpstr>UAntwerpen-content</vt:lpstr>
      <vt:lpstr>UAntwerpen_titleslides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Anne Dehaen</cp:lastModifiedBy>
  <cp:revision>55</cp:revision>
  <dcterms:created xsi:type="dcterms:W3CDTF">2020-12-07T09:05:54Z</dcterms:created>
  <dcterms:modified xsi:type="dcterms:W3CDTF">2021-04-01T11:17:10Z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0x010100707C9875C091B247AB9617006510CC43</vt:lpwstr>
  </property>
</Properties>
</file>