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635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8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95842589-AAE0-4932-BC15-551333A9D489}"/>
    <pc:docChg chg="custSel modSld modMainMaster">
      <pc:chgData name="Anne Dehaen" userId="dd5cf3d5-f72f-4957-8c3a-681aa483c101" providerId="ADAL" clId="{95842589-AAE0-4932-BC15-551333A9D489}" dt="2021-04-01T11:49:42.526" v="17"/>
      <pc:docMkLst>
        <pc:docMk/>
      </pc:docMkLst>
      <pc:sldChg chg="addSp delSp modSp mod">
        <pc:chgData name="Anne Dehaen" userId="dd5cf3d5-f72f-4957-8c3a-681aa483c101" providerId="ADAL" clId="{95842589-AAE0-4932-BC15-551333A9D489}" dt="2021-04-01T11:49:28.413" v="13"/>
        <pc:sldMkLst>
          <pc:docMk/>
          <pc:sldMk cId="964587325" sldId="259"/>
        </pc:sldMkLst>
        <pc:picChg chg="del">
          <ac:chgData name="Anne Dehaen" userId="dd5cf3d5-f72f-4957-8c3a-681aa483c101" providerId="ADAL" clId="{95842589-AAE0-4932-BC15-551333A9D489}" dt="2021-04-01T11:49:27.063" v="12" actId="478"/>
          <ac:picMkLst>
            <pc:docMk/>
            <pc:sldMk cId="964587325" sldId="259"/>
            <ac:picMk id="5" creationId="{680F525C-88EA-47C0-B111-BDC8E286DD31}"/>
          </ac:picMkLst>
        </pc:picChg>
        <pc:picChg chg="add mod">
          <ac:chgData name="Anne Dehaen" userId="dd5cf3d5-f72f-4957-8c3a-681aa483c101" providerId="ADAL" clId="{95842589-AAE0-4932-BC15-551333A9D489}" dt="2021-04-01T11:49:28.413" v="13"/>
          <ac:picMkLst>
            <pc:docMk/>
            <pc:sldMk cId="964587325" sldId="259"/>
            <ac:picMk id="6" creationId="{325E7FD8-44B8-4FBB-A602-F32E7352E4B3}"/>
          </ac:picMkLst>
        </pc:picChg>
      </pc:sldChg>
      <pc:sldChg chg="addSp delSp modSp mod">
        <pc:chgData name="Anne Dehaen" userId="dd5cf3d5-f72f-4957-8c3a-681aa483c101" providerId="ADAL" clId="{95842589-AAE0-4932-BC15-551333A9D489}" dt="2021-04-01T11:49:36.619" v="15"/>
        <pc:sldMkLst>
          <pc:docMk/>
          <pc:sldMk cId="557475416" sldId="261"/>
        </pc:sldMkLst>
        <pc:picChg chg="del">
          <ac:chgData name="Anne Dehaen" userId="dd5cf3d5-f72f-4957-8c3a-681aa483c101" providerId="ADAL" clId="{95842589-AAE0-4932-BC15-551333A9D489}" dt="2021-04-01T11:49:35.532" v="14" actId="478"/>
          <ac:picMkLst>
            <pc:docMk/>
            <pc:sldMk cId="557475416" sldId="261"/>
            <ac:picMk id="9" creationId="{4C04996D-9A0C-4C1A-8997-E5F246F67A44}"/>
          </ac:picMkLst>
        </pc:picChg>
        <pc:picChg chg="del">
          <ac:chgData name="Anne Dehaen" userId="dd5cf3d5-f72f-4957-8c3a-681aa483c101" providerId="ADAL" clId="{95842589-AAE0-4932-BC15-551333A9D489}" dt="2021-04-01T11:49:35.532" v="14" actId="478"/>
          <ac:picMkLst>
            <pc:docMk/>
            <pc:sldMk cId="557475416" sldId="261"/>
            <ac:picMk id="10" creationId="{1F69274B-92B4-4BBE-AB7E-A1FDA3D7F229}"/>
          </ac:picMkLst>
        </pc:picChg>
        <pc:picChg chg="add mod">
          <ac:chgData name="Anne Dehaen" userId="dd5cf3d5-f72f-4957-8c3a-681aa483c101" providerId="ADAL" clId="{95842589-AAE0-4932-BC15-551333A9D489}" dt="2021-04-01T11:49:36.619" v="15"/>
          <ac:picMkLst>
            <pc:docMk/>
            <pc:sldMk cId="557475416" sldId="261"/>
            <ac:picMk id="11" creationId="{7518867C-2D6F-4B55-BB45-8842CD298E44}"/>
          </ac:picMkLst>
        </pc:picChg>
        <pc:picChg chg="add mod">
          <ac:chgData name="Anne Dehaen" userId="dd5cf3d5-f72f-4957-8c3a-681aa483c101" providerId="ADAL" clId="{95842589-AAE0-4932-BC15-551333A9D489}" dt="2021-04-01T11:49:36.619" v="15"/>
          <ac:picMkLst>
            <pc:docMk/>
            <pc:sldMk cId="557475416" sldId="261"/>
            <ac:picMk id="13" creationId="{4C3E9491-910F-479E-AE6F-7B4436FC56FE}"/>
          </ac:picMkLst>
        </pc:picChg>
      </pc:sldChg>
      <pc:sldChg chg="addSp delSp modSp mod">
        <pc:chgData name="Anne Dehaen" userId="dd5cf3d5-f72f-4957-8c3a-681aa483c101" providerId="ADAL" clId="{95842589-AAE0-4932-BC15-551333A9D489}" dt="2021-04-01T11:49:42.526" v="17"/>
        <pc:sldMkLst>
          <pc:docMk/>
          <pc:sldMk cId="902727841" sldId="262"/>
        </pc:sldMkLst>
        <pc:picChg chg="del">
          <ac:chgData name="Anne Dehaen" userId="dd5cf3d5-f72f-4957-8c3a-681aa483c101" providerId="ADAL" clId="{95842589-AAE0-4932-BC15-551333A9D489}" dt="2021-04-01T11:49:41.396" v="16" actId="478"/>
          <ac:picMkLst>
            <pc:docMk/>
            <pc:sldMk cId="902727841" sldId="262"/>
            <ac:picMk id="7" creationId="{2A027867-3E9E-4347-B811-8F614BDCA758}"/>
          </ac:picMkLst>
        </pc:picChg>
        <pc:picChg chg="add mod">
          <ac:chgData name="Anne Dehaen" userId="dd5cf3d5-f72f-4957-8c3a-681aa483c101" providerId="ADAL" clId="{95842589-AAE0-4932-BC15-551333A9D489}" dt="2021-04-01T11:49:42.526" v="17"/>
          <ac:picMkLst>
            <pc:docMk/>
            <pc:sldMk cId="902727841" sldId="262"/>
            <ac:picMk id="8" creationId="{7774EB65-4AA8-406E-9C20-73B14FB8F8B0}"/>
          </ac:picMkLst>
        </pc:picChg>
      </pc:sldChg>
      <pc:sldMasterChg chg="addSp delSp modSp mod modSldLayout">
        <pc:chgData name="Anne Dehaen" userId="dd5cf3d5-f72f-4957-8c3a-681aa483c101" providerId="ADAL" clId="{95842589-AAE0-4932-BC15-551333A9D489}" dt="2021-04-01T11:48:47.130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95842589-AAE0-4932-BC15-551333A9D489}" dt="2021-04-01T11:48:28.849" v="2" actId="478"/>
          <ac:picMkLst>
            <pc:docMk/>
            <pc:sldMasterMk cId="0" sldId="2147483777"/>
            <ac:picMk id="10" creationId="{9973FF8F-A9AE-4FE9-AD49-38A23F5F3CCE}"/>
          </ac:picMkLst>
        </pc:picChg>
        <pc:picChg chg="add mod">
          <ac:chgData name="Anne Dehaen" userId="dd5cf3d5-f72f-4957-8c3a-681aa483c101" providerId="ADAL" clId="{95842589-AAE0-4932-BC15-551333A9D489}" dt="2021-04-01T11:48:29.968" v="3"/>
          <ac:picMkLst>
            <pc:docMk/>
            <pc:sldMasterMk cId="0" sldId="2147483777"/>
            <ac:picMk id="11" creationId="{E2ED5FCC-4434-40A5-AA9E-8D99216E816C}"/>
          </ac:picMkLst>
        </pc:picChg>
        <pc:sldLayoutChg chg="addSp delSp modSp mod">
          <pc:chgData name="Anne Dehaen" userId="dd5cf3d5-f72f-4957-8c3a-681aa483c101" providerId="ADAL" clId="{95842589-AAE0-4932-BC15-551333A9D489}" dt="2021-04-01T11:48:47.130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95842589-AAE0-4932-BC15-551333A9D489}" dt="2021-04-01T11:48:46.865" v="10" actId="478"/>
            <ac:picMkLst>
              <pc:docMk/>
              <pc:sldMasterMk cId="0" sldId="2147483777"/>
              <pc:sldLayoutMk cId="1833643519" sldId="2147484106"/>
              <ac:picMk id="14" creationId="{C6420835-3055-4D49-83CD-9195DD3DABF3}"/>
            </ac:picMkLst>
          </pc:picChg>
          <pc:picChg chg="add mod">
            <ac:chgData name="Anne Dehaen" userId="dd5cf3d5-f72f-4957-8c3a-681aa483c101" providerId="ADAL" clId="{95842589-AAE0-4932-BC15-551333A9D489}" dt="2021-04-01T11:48:47.130" v="11"/>
            <ac:picMkLst>
              <pc:docMk/>
              <pc:sldMasterMk cId="0" sldId="2147483777"/>
              <pc:sldLayoutMk cId="1833643519" sldId="2147484106"/>
              <ac:picMk id="15" creationId="{254870C0-3252-40A9-95AA-E3DC85D1B205}"/>
            </ac:picMkLst>
          </pc:picChg>
        </pc:sldLayoutChg>
      </pc:sldMasterChg>
      <pc:sldMasterChg chg="modSldLayout">
        <pc:chgData name="Anne Dehaen" userId="dd5cf3d5-f72f-4957-8c3a-681aa483c101" providerId="ADAL" clId="{95842589-AAE0-4932-BC15-551333A9D489}" dt="2021-04-01T11:48:39.863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95842589-AAE0-4932-BC15-551333A9D489}" dt="2021-04-01T11:45:35.310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95842589-AAE0-4932-BC15-551333A9D489}" dt="2021-04-01T11:45:34.269" v="0" actId="478"/>
            <ac:picMkLst>
              <pc:docMk/>
              <pc:sldMasterMk cId="1811548678" sldId="2147484114"/>
              <pc:sldLayoutMk cId="381238430" sldId="2147483648"/>
              <ac:picMk id="7" creationId="{E6664942-4B54-438F-B7B0-89884A0BB60E}"/>
            </ac:picMkLst>
          </pc:picChg>
          <pc:picChg chg="add mod">
            <ac:chgData name="Anne Dehaen" userId="dd5cf3d5-f72f-4957-8c3a-681aa483c101" providerId="ADAL" clId="{95842589-AAE0-4932-BC15-551333A9D489}" dt="2021-04-01T11:45:35.310" v="1"/>
            <ac:picMkLst>
              <pc:docMk/>
              <pc:sldMasterMk cId="1811548678" sldId="2147484114"/>
              <pc:sldLayoutMk cId="381238430" sldId="2147483648"/>
              <ac:picMk id="9" creationId="{3C4828AC-6137-4EDB-AE33-2A2C4BD3B7AD}"/>
            </ac:picMkLst>
          </pc:picChg>
        </pc:sldLayoutChg>
        <pc:sldLayoutChg chg="addSp delSp modSp mod">
          <pc:chgData name="Anne Dehaen" userId="dd5cf3d5-f72f-4957-8c3a-681aa483c101" providerId="ADAL" clId="{95842589-AAE0-4932-BC15-551333A9D489}" dt="2021-04-01T11:48:34.302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95842589-AAE0-4932-BC15-551333A9D489}" dt="2021-04-01T11:48:33.195" v="4" actId="478"/>
            <ac:picMkLst>
              <pc:docMk/>
              <pc:sldMasterMk cId="1811548678" sldId="2147484114"/>
              <pc:sldLayoutMk cId="3523788952" sldId="2147483649"/>
              <ac:picMk id="9" creationId="{4DDC7892-5940-474B-8C81-77E9127DBDAB}"/>
            </ac:picMkLst>
          </pc:picChg>
          <pc:picChg chg="add mod">
            <ac:chgData name="Anne Dehaen" userId="dd5cf3d5-f72f-4957-8c3a-681aa483c101" providerId="ADAL" clId="{95842589-AAE0-4932-BC15-551333A9D489}" dt="2021-04-01T11:48:34.302" v="5"/>
            <ac:picMkLst>
              <pc:docMk/>
              <pc:sldMasterMk cId="1811548678" sldId="2147484114"/>
              <pc:sldLayoutMk cId="3523788952" sldId="2147483649"/>
              <ac:picMk id="10" creationId="{32CA5118-0281-4092-BD9C-A3C06D356703}"/>
            </ac:picMkLst>
          </pc:picChg>
        </pc:sldLayoutChg>
        <pc:sldLayoutChg chg="addSp delSp modSp mod">
          <pc:chgData name="Anne Dehaen" userId="dd5cf3d5-f72f-4957-8c3a-681aa483c101" providerId="ADAL" clId="{95842589-AAE0-4932-BC15-551333A9D489}" dt="2021-04-01T11:48:37.611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95842589-AAE0-4932-BC15-551333A9D489}" dt="2021-04-01T11:48:36.740" v="6" actId="478"/>
            <ac:picMkLst>
              <pc:docMk/>
              <pc:sldMasterMk cId="1811548678" sldId="2147484114"/>
              <pc:sldLayoutMk cId="4196090107" sldId="2147483651"/>
              <ac:picMk id="6" creationId="{DDAEEF20-FBF9-4ADA-A634-016812C04000}"/>
            </ac:picMkLst>
          </pc:picChg>
          <pc:picChg chg="add mod">
            <ac:chgData name="Anne Dehaen" userId="dd5cf3d5-f72f-4957-8c3a-681aa483c101" providerId="ADAL" clId="{95842589-AAE0-4932-BC15-551333A9D489}" dt="2021-04-01T11:48:37.611" v="7"/>
            <ac:picMkLst>
              <pc:docMk/>
              <pc:sldMasterMk cId="1811548678" sldId="2147484114"/>
              <pc:sldLayoutMk cId="4196090107" sldId="2147483651"/>
              <ac:picMk id="7" creationId="{04B73827-1735-4E4D-955A-280D5E761596}"/>
            </ac:picMkLst>
          </pc:picChg>
        </pc:sldLayoutChg>
        <pc:sldLayoutChg chg="addSp delSp modSp mod">
          <pc:chgData name="Anne Dehaen" userId="dd5cf3d5-f72f-4957-8c3a-681aa483c101" providerId="ADAL" clId="{95842589-AAE0-4932-BC15-551333A9D489}" dt="2021-04-01T11:48:39.863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95842589-AAE0-4932-BC15-551333A9D489}" dt="2021-04-01T11:48:38.728" v="8" actId="478"/>
            <ac:picMkLst>
              <pc:docMk/>
              <pc:sldMasterMk cId="1811548678" sldId="2147484114"/>
              <pc:sldLayoutMk cId="2810974587" sldId="2147483653"/>
              <ac:picMk id="8" creationId="{F5E6D651-95D2-4AFA-B5E3-C41307FAB52D}"/>
            </ac:picMkLst>
          </pc:picChg>
          <pc:picChg chg="add mod">
            <ac:chgData name="Anne Dehaen" userId="dd5cf3d5-f72f-4957-8c3a-681aa483c101" providerId="ADAL" clId="{95842589-AAE0-4932-BC15-551333A9D489}" dt="2021-04-01T11:48:39.863" v="9"/>
            <ac:picMkLst>
              <pc:docMk/>
              <pc:sldMasterMk cId="1811548678" sldId="2147484114"/>
              <pc:sldLayoutMk cId="2810974587" sldId="2147483653"/>
              <ac:picMk id="9" creationId="{ED5F7782-0707-47D3-B426-D3361983651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9" name="Afbeelding 12">
            <a:extLst>
              <a:ext uri="{FF2B5EF4-FFF2-40B4-BE49-F238E27FC236}">
                <a16:creationId xmlns:a16="http://schemas.microsoft.com/office/drawing/2014/main" id="{3C4828AC-6137-4EDB-AE33-2A2C4BD3B7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7765" y="1506906"/>
            <a:ext cx="28164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32CA5118-0281-4092-BD9C-A3C06D3567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8718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04B73827-1735-4E4D-955A-280D5E76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8718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ED5F7782-0707-47D3-B426-D33619836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8718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5" name="Afbeelding 9">
            <a:extLst>
              <a:ext uri="{FF2B5EF4-FFF2-40B4-BE49-F238E27FC236}">
                <a16:creationId xmlns:a16="http://schemas.microsoft.com/office/drawing/2014/main" id="{254870C0-3252-40A9-95AA-E3DC85D1B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E2ED5FCC-4434-40A5-AA9E-8D99216E816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400" y="6466361"/>
            <a:ext cx="887188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635011" y="643266"/>
            <a:ext cx="3451422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>
          <a:xfrm>
            <a:off x="4386499" y="643266"/>
            <a:ext cx="3443819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/>
          <a:stretch/>
        </p:blipFill>
        <p:spPr>
          <a:xfrm>
            <a:off x="8134187" y="643266"/>
            <a:ext cx="3443819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627478"/>
            <a:ext cx="10944225" cy="5609810"/>
          </a:xfr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25E7FD8-44B8-4FBB-A602-F32E7352E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Afbeelding 8">
            <a:extLst>
              <a:ext uri="{FF2B5EF4-FFF2-40B4-BE49-F238E27FC236}">
                <a16:creationId xmlns:a16="http://schemas.microsoft.com/office/drawing/2014/main" id="{7518867C-2D6F-4B55-BB45-8842CD298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96" y="901107"/>
            <a:ext cx="457200" cy="431800"/>
          </a:xfrm>
          <a:prstGeom prst="rect">
            <a:avLst/>
          </a:prstGeom>
        </p:spPr>
      </p:pic>
      <p:pic>
        <p:nvPicPr>
          <p:cNvPr id="13" name="Afbeelding 17">
            <a:extLst>
              <a:ext uri="{FF2B5EF4-FFF2-40B4-BE49-F238E27FC236}">
                <a16:creationId xmlns:a16="http://schemas.microsoft.com/office/drawing/2014/main" id="{4C3E9491-910F-479E-AE6F-7B4436FC5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00" y="6466361"/>
            <a:ext cx="88718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Afbeelding 6">
            <a:extLst>
              <a:ext uri="{FF2B5EF4-FFF2-40B4-BE49-F238E27FC236}">
                <a16:creationId xmlns:a16="http://schemas.microsoft.com/office/drawing/2014/main" id="{7774EB65-4AA8-406E-9C20-73B14FB8F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628199" y="620713"/>
            <a:ext cx="5137111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S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ADA500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S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ADA500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4591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52</cp:revision>
  <dcterms:created xsi:type="dcterms:W3CDTF">2020-12-07T09:05:54Z</dcterms:created>
  <dcterms:modified xsi:type="dcterms:W3CDTF">2021-04-01T11:49:49Z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