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518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9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B0A5C242-4E1C-42BD-BF66-2B0D8290C372}"/>
    <pc:docChg chg="custSel modSld modMainMaster">
      <pc:chgData name="Anne Dehaen" userId="dd5cf3d5-f72f-4957-8c3a-681aa483c101" providerId="ADAL" clId="{B0A5C242-4E1C-42BD-BF66-2B0D8290C372}" dt="2021-04-01T11:14:35.175" v="17"/>
      <pc:docMkLst>
        <pc:docMk/>
      </pc:docMkLst>
      <pc:sldChg chg="addSp delSp modSp mod">
        <pc:chgData name="Anne Dehaen" userId="dd5cf3d5-f72f-4957-8c3a-681aa483c101" providerId="ADAL" clId="{B0A5C242-4E1C-42BD-BF66-2B0D8290C372}" dt="2021-04-01T11:14:14.446" v="13"/>
        <pc:sldMkLst>
          <pc:docMk/>
          <pc:sldMk cId="964587325" sldId="259"/>
        </pc:sldMkLst>
        <pc:picChg chg="del">
          <ac:chgData name="Anne Dehaen" userId="dd5cf3d5-f72f-4957-8c3a-681aa483c101" providerId="ADAL" clId="{B0A5C242-4E1C-42BD-BF66-2B0D8290C372}" dt="2021-04-01T11:14:13.514" v="12" actId="478"/>
          <ac:picMkLst>
            <pc:docMk/>
            <pc:sldMk cId="964587325" sldId="259"/>
            <ac:picMk id="8" creationId="{3D87DECB-2983-4F7F-80EF-E9600863DD4A}"/>
          </ac:picMkLst>
        </pc:picChg>
        <pc:picChg chg="add mod">
          <ac:chgData name="Anne Dehaen" userId="dd5cf3d5-f72f-4957-8c3a-681aa483c101" providerId="ADAL" clId="{B0A5C242-4E1C-42BD-BF66-2B0D8290C372}" dt="2021-04-01T11:14:14.446" v="13"/>
          <ac:picMkLst>
            <pc:docMk/>
            <pc:sldMk cId="964587325" sldId="259"/>
            <ac:picMk id="9" creationId="{AC1B023E-32B4-48F8-9D12-11A1E7DC4BC3}"/>
          </ac:picMkLst>
        </pc:picChg>
      </pc:sldChg>
      <pc:sldChg chg="addSp delSp modSp mod">
        <pc:chgData name="Anne Dehaen" userId="dd5cf3d5-f72f-4957-8c3a-681aa483c101" providerId="ADAL" clId="{B0A5C242-4E1C-42BD-BF66-2B0D8290C372}" dt="2021-04-01T11:14:27.965" v="15"/>
        <pc:sldMkLst>
          <pc:docMk/>
          <pc:sldMk cId="557475416" sldId="261"/>
        </pc:sldMkLst>
        <pc:picChg chg="del">
          <ac:chgData name="Anne Dehaen" userId="dd5cf3d5-f72f-4957-8c3a-681aa483c101" providerId="ADAL" clId="{B0A5C242-4E1C-42BD-BF66-2B0D8290C372}" dt="2021-04-01T11:14:26.948" v="14" actId="478"/>
          <ac:picMkLst>
            <pc:docMk/>
            <pc:sldMk cId="557475416" sldId="261"/>
            <ac:picMk id="17" creationId="{32B4C43F-90D5-4F34-9DA3-55BBA8F6002D}"/>
          </ac:picMkLst>
        </pc:picChg>
        <pc:picChg chg="del">
          <ac:chgData name="Anne Dehaen" userId="dd5cf3d5-f72f-4957-8c3a-681aa483c101" providerId="ADAL" clId="{B0A5C242-4E1C-42BD-BF66-2B0D8290C372}" dt="2021-04-01T11:14:26.948" v="14" actId="478"/>
          <ac:picMkLst>
            <pc:docMk/>
            <pc:sldMk cId="557475416" sldId="261"/>
            <ac:picMk id="18" creationId="{3B6F9291-7D7C-4DDC-BFC1-6D85A8080679}"/>
          </ac:picMkLst>
        </pc:picChg>
        <pc:picChg chg="add mod">
          <ac:chgData name="Anne Dehaen" userId="dd5cf3d5-f72f-4957-8c3a-681aa483c101" providerId="ADAL" clId="{B0A5C242-4E1C-42BD-BF66-2B0D8290C372}" dt="2021-04-01T11:14:27.965" v="15"/>
          <ac:picMkLst>
            <pc:docMk/>
            <pc:sldMk cId="557475416" sldId="261"/>
            <ac:picMk id="19" creationId="{43C286E4-0DA9-4DAC-AD26-5E1B852D3BD8}"/>
          </ac:picMkLst>
        </pc:picChg>
        <pc:picChg chg="add mod">
          <ac:chgData name="Anne Dehaen" userId="dd5cf3d5-f72f-4957-8c3a-681aa483c101" providerId="ADAL" clId="{B0A5C242-4E1C-42BD-BF66-2B0D8290C372}" dt="2021-04-01T11:14:27.965" v="15"/>
          <ac:picMkLst>
            <pc:docMk/>
            <pc:sldMk cId="557475416" sldId="261"/>
            <ac:picMk id="20" creationId="{EA8634EA-F639-4E66-A7D7-A2CD05D16C90}"/>
          </ac:picMkLst>
        </pc:picChg>
      </pc:sldChg>
      <pc:sldChg chg="addSp delSp modSp mod">
        <pc:chgData name="Anne Dehaen" userId="dd5cf3d5-f72f-4957-8c3a-681aa483c101" providerId="ADAL" clId="{B0A5C242-4E1C-42BD-BF66-2B0D8290C372}" dt="2021-04-01T11:14:35.175" v="17"/>
        <pc:sldMkLst>
          <pc:docMk/>
          <pc:sldMk cId="902727841" sldId="262"/>
        </pc:sldMkLst>
        <pc:picChg chg="del">
          <ac:chgData name="Anne Dehaen" userId="dd5cf3d5-f72f-4957-8c3a-681aa483c101" providerId="ADAL" clId="{B0A5C242-4E1C-42BD-BF66-2B0D8290C372}" dt="2021-04-01T11:14:34.170" v="16" actId="478"/>
          <ac:picMkLst>
            <pc:docMk/>
            <pc:sldMk cId="902727841" sldId="262"/>
            <ac:picMk id="12" creationId="{B953DC92-953E-4132-B6A3-340F46D59156}"/>
          </ac:picMkLst>
        </pc:picChg>
        <pc:picChg chg="add mod">
          <ac:chgData name="Anne Dehaen" userId="dd5cf3d5-f72f-4957-8c3a-681aa483c101" providerId="ADAL" clId="{B0A5C242-4E1C-42BD-BF66-2B0D8290C372}" dt="2021-04-01T11:14:35.175" v="17"/>
          <ac:picMkLst>
            <pc:docMk/>
            <pc:sldMk cId="902727841" sldId="262"/>
            <ac:picMk id="13" creationId="{7EE975E0-EC6C-4248-8A75-0345A184E037}"/>
          </ac:picMkLst>
        </pc:picChg>
      </pc:sldChg>
      <pc:sldMasterChg chg="addSp delSp modSp mod modSldLayout">
        <pc:chgData name="Anne Dehaen" userId="dd5cf3d5-f72f-4957-8c3a-681aa483c101" providerId="ADAL" clId="{B0A5C242-4E1C-42BD-BF66-2B0D8290C372}" dt="2021-04-01T11:13:51.555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B0A5C242-4E1C-42BD-BF66-2B0D8290C372}" dt="2021-04-01T11:13:43.802" v="2" actId="478"/>
          <ac:picMkLst>
            <pc:docMk/>
            <pc:sldMasterMk cId="0" sldId="2147483777"/>
            <ac:picMk id="13" creationId="{B2E223BF-716A-44D5-A1E7-04D42DB8929A}"/>
          </ac:picMkLst>
        </pc:picChg>
        <pc:picChg chg="add mod">
          <ac:chgData name="Anne Dehaen" userId="dd5cf3d5-f72f-4957-8c3a-681aa483c101" providerId="ADAL" clId="{B0A5C242-4E1C-42BD-BF66-2B0D8290C372}" dt="2021-04-01T11:13:44.989" v="3"/>
          <ac:picMkLst>
            <pc:docMk/>
            <pc:sldMasterMk cId="0" sldId="2147483777"/>
            <ac:picMk id="14" creationId="{37BEB317-8839-4941-9DAF-30CAF2E3D95A}"/>
          </ac:picMkLst>
        </pc:picChg>
        <pc:sldLayoutChg chg="addSp delSp modSp mod">
          <pc:chgData name="Anne Dehaen" userId="dd5cf3d5-f72f-4957-8c3a-681aa483c101" providerId="ADAL" clId="{B0A5C242-4E1C-42BD-BF66-2B0D8290C372}" dt="2021-04-01T11:13:51.555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B0A5C242-4E1C-42BD-BF66-2B0D8290C372}" dt="2021-04-01T11:13:50.569" v="4" actId="478"/>
            <ac:picMkLst>
              <pc:docMk/>
              <pc:sldMasterMk cId="0" sldId="2147483777"/>
              <pc:sldLayoutMk cId="1833643519" sldId="2147484106"/>
              <ac:picMk id="16" creationId="{F5DED084-F960-45F4-94B6-49E43748AB10}"/>
            </ac:picMkLst>
          </pc:picChg>
          <pc:picChg chg="add mod">
            <ac:chgData name="Anne Dehaen" userId="dd5cf3d5-f72f-4957-8c3a-681aa483c101" providerId="ADAL" clId="{B0A5C242-4E1C-42BD-BF66-2B0D8290C372}" dt="2021-04-01T11:13:51.555" v="5"/>
            <ac:picMkLst>
              <pc:docMk/>
              <pc:sldMasterMk cId="0" sldId="2147483777"/>
              <pc:sldLayoutMk cId="1833643519" sldId="2147484106"/>
              <ac:picMk id="17" creationId="{74A8BC41-02D6-439A-BA10-0C33CF446C93}"/>
            </ac:picMkLst>
          </pc:picChg>
        </pc:sldLayoutChg>
      </pc:sldMasterChg>
      <pc:sldMasterChg chg="modSldLayout">
        <pc:chgData name="Anne Dehaen" userId="dd5cf3d5-f72f-4957-8c3a-681aa483c101" providerId="ADAL" clId="{B0A5C242-4E1C-42BD-BF66-2B0D8290C372}" dt="2021-04-01T11:14:05.578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B0A5C242-4E1C-42BD-BF66-2B0D8290C372}" dt="2021-04-01T11:13:35.311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B0A5C242-4E1C-42BD-BF66-2B0D8290C372}" dt="2021-04-01T11:13:34.093" v="0" actId="478"/>
            <ac:picMkLst>
              <pc:docMk/>
              <pc:sldMasterMk cId="1811548678" sldId="2147484114"/>
              <pc:sldLayoutMk cId="381238430" sldId="2147483648"/>
              <ac:picMk id="11" creationId="{1306400C-F028-45B3-BE90-359DF8BD415A}"/>
            </ac:picMkLst>
          </pc:picChg>
          <pc:picChg chg="add mod">
            <ac:chgData name="Anne Dehaen" userId="dd5cf3d5-f72f-4957-8c3a-681aa483c101" providerId="ADAL" clId="{B0A5C242-4E1C-42BD-BF66-2B0D8290C372}" dt="2021-04-01T11:13:35.311" v="1"/>
            <ac:picMkLst>
              <pc:docMk/>
              <pc:sldMasterMk cId="1811548678" sldId="2147484114"/>
              <pc:sldLayoutMk cId="381238430" sldId="2147483648"/>
              <ac:picMk id="12" creationId="{A4FC816D-295B-4777-8CF8-2B82A6B1BBE6}"/>
            </ac:picMkLst>
          </pc:picChg>
        </pc:sldLayoutChg>
        <pc:sldLayoutChg chg="addSp delSp modSp mod">
          <pc:chgData name="Anne Dehaen" userId="dd5cf3d5-f72f-4957-8c3a-681aa483c101" providerId="ADAL" clId="{B0A5C242-4E1C-42BD-BF66-2B0D8290C372}" dt="2021-04-01T11:14:01.198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B0A5C242-4E1C-42BD-BF66-2B0D8290C372}" dt="2021-04-01T11:14:00.226" v="6" actId="478"/>
            <ac:picMkLst>
              <pc:docMk/>
              <pc:sldMasterMk cId="1811548678" sldId="2147484114"/>
              <pc:sldLayoutMk cId="3523788952" sldId="2147483649"/>
              <ac:picMk id="12" creationId="{7AA3B153-8FF6-4019-94D3-F2F5DCF7CE96}"/>
            </ac:picMkLst>
          </pc:picChg>
          <pc:picChg chg="add mod">
            <ac:chgData name="Anne Dehaen" userId="dd5cf3d5-f72f-4957-8c3a-681aa483c101" providerId="ADAL" clId="{B0A5C242-4E1C-42BD-BF66-2B0D8290C372}" dt="2021-04-01T11:14:01.198" v="7"/>
            <ac:picMkLst>
              <pc:docMk/>
              <pc:sldMasterMk cId="1811548678" sldId="2147484114"/>
              <pc:sldLayoutMk cId="3523788952" sldId="2147483649"/>
              <ac:picMk id="13" creationId="{BAB29953-7264-4201-8706-82CCA634C945}"/>
            </ac:picMkLst>
          </pc:picChg>
        </pc:sldLayoutChg>
        <pc:sldLayoutChg chg="addSp delSp modSp mod">
          <pc:chgData name="Anne Dehaen" userId="dd5cf3d5-f72f-4957-8c3a-681aa483c101" providerId="ADAL" clId="{B0A5C242-4E1C-42BD-BF66-2B0D8290C372}" dt="2021-04-01T11:14:03.335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B0A5C242-4E1C-42BD-BF66-2B0D8290C372}" dt="2021-04-01T11:14:02.402" v="8" actId="478"/>
            <ac:picMkLst>
              <pc:docMk/>
              <pc:sldMasterMk cId="1811548678" sldId="2147484114"/>
              <pc:sldLayoutMk cId="4196090107" sldId="2147483651"/>
              <ac:picMk id="9" creationId="{BDED693D-0DB2-402F-886D-248683E4ACD9}"/>
            </ac:picMkLst>
          </pc:picChg>
          <pc:picChg chg="add mod">
            <ac:chgData name="Anne Dehaen" userId="dd5cf3d5-f72f-4957-8c3a-681aa483c101" providerId="ADAL" clId="{B0A5C242-4E1C-42BD-BF66-2B0D8290C372}" dt="2021-04-01T11:14:03.335" v="9"/>
            <ac:picMkLst>
              <pc:docMk/>
              <pc:sldMasterMk cId="1811548678" sldId="2147484114"/>
              <pc:sldLayoutMk cId="4196090107" sldId="2147483651"/>
              <ac:picMk id="10" creationId="{A684583A-CE1A-4D06-8418-7A59A9CF8011}"/>
            </ac:picMkLst>
          </pc:picChg>
        </pc:sldLayoutChg>
        <pc:sldLayoutChg chg="addSp delSp modSp mod">
          <pc:chgData name="Anne Dehaen" userId="dd5cf3d5-f72f-4957-8c3a-681aa483c101" providerId="ADAL" clId="{B0A5C242-4E1C-42BD-BF66-2B0D8290C372}" dt="2021-04-01T11:14:05.578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B0A5C242-4E1C-42BD-BF66-2B0D8290C372}" dt="2021-04-01T11:14:04.706" v="10" actId="478"/>
            <ac:picMkLst>
              <pc:docMk/>
              <pc:sldMasterMk cId="1811548678" sldId="2147484114"/>
              <pc:sldLayoutMk cId="2810974587" sldId="2147483653"/>
              <ac:picMk id="11" creationId="{2E1480AF-B160-45FC-81BB-942AD9700A7D}"/>
            </ac:picMkLst>
          </pc:picChg>
          <pc:picChg chg="add mod">
            <ac:chgData name="Anne Dehaen" userId="dd5cf3d5-f72f-4957-8c3a-681aa483c101" providerId="ADAL" clId="{B0A5C242-4E1C-42BD-BF66-2B0D8290C372}" dt="2021-04-01T11:14:05.578" v="11"/>
            <ac:picMkLst>
              <pc:docMk/>
              <pc:sldMasterMk cId="1811548678" sldId="2147484114"/>
              <pc:sldLayoutMk cId="2810974587" sldId="2147483653"/>
              <ac:picMk id="12" creationId="{2FDAE56E-9685-4361-A31B-FCE7AE6267D5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A4FC816D-295B-4777-8CF8-2B82A6B1B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6000" y="1309963"/>
            <a:ext cx="33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BAB29953-7264-4201-8706-82CCA634C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59991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A684583A-CE1A-4D06-8418-7A59A9CF8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59991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2FDAE56E-9685-4361-A31B-FCE7AE626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59991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7" name="Afbeelding 9">
            <a:extLst>
              <a:ext uri="{FF2B5EF4-FFF2-40B4-BE49-F238E27FC236}">
                <a16:creationId xmlns:a16="http://schemas.microsoft.com/office/drawing/2014/main" id="{74A8BC41-02D6-439A-BA10-0C33CF446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37BEB317-8839-4941-9DAF-30CAF2E3D95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49522"/>
            <a:ext cx="1059991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C1B023E-32B4-48F8-9D12-11A1E7DC4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9" name="Afbeelding 7">
            <a:extLst>
              <a:ext uri="{FF2B5EF4-FFF2-40B4-BE49-F238E27FC236}">
                <a16:creationId xmlns:a16="http://schemas.microsoft.com/office/drawing/2014/main" id="{43C286E4-0DA9-4DAC-AD26-5E1B852D3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1058400" cy="226800"/>
          </a:xfrm>
          <a:prstGeom prst="rect">
            <a:avLst/>
          </a:prstGeom>
        </p:spPr>
      </p:pic>
      <p:pic>
        <p:nvPicPr>
          <p:cNvPr id="20" name="Afbeelding 8">
            <a:extLst>
              <a:ext uri="{FF2B5EF4-FFF2-40B4-BE49-F238E27FC236}">
                <a16:creationId xmlns:a16="http://schemas.microsoft.com/office/drawing/2014/main" id="{EA8634EA-F639-4E66-A7D7-A2CD05D16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3" name="Afbeelding 9">
            <a:extLst>
              <a:ext uri="{FF2B5EF4-FFF2-40B4-BE49-F238E27FC236}">
                <a16:creationId xmlns:a16="http://schemas.microsoft.com/office/drawing/2014/main" id="{7EE975E0-EC6C-4248-8A75-0345A184E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O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82A1AD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O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82A1AD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4670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54</cp:revision>
  <dcterms:created xsi:type="dcterms:W3CDTF">2020-12-07T09:05:54Z</dcterms:created>
  <dcterms:modified xsi:type="dcterms:W3CDTF">2021-04-01T11:14:37Z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