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C82EF20F-9F93-4906-8D6B-A3778C99919D}"/>
    <pc:docChg chg="custSel modSld modMainMaster">
      <pc:chgData name="Anne Dehaen" userId="dd5cf3d5-f72f-4957-8c3a-681aa483c101" providerId="ADAL" clId="{C82EF20F-9F93-4906-8D6B-A3778C99919D}" dt="2021-04-01T11:52:15.507" v="17"/>
      <pc:docMkLst>
        <pc:docMk/>
      </pc:docMkLst>
      <pc:sldChg chg="addSp delSp modSp mod">
        <pc:chgData name="Anne Dehaen" userId="dd5cf3d5-f72f-4957-8c3a-681aa483c101" providerId="ADAL" clId="{C82EF20F-9F93-4906-8D6B-A3778C99919D}" dt="2021-04-01T11:51:58.716" v="13"/>
        <pc:sldMkLst>
          <pc:docMk/>
          <pc:sldMk cId="964587325" sldId="259"/>
        </pc:sldMkLst>
        <pc:picChg chg="del">
          <ac:chgData name="Anne Dehaen" userId="dd5cf3d5-f72f-4957-8c3a-681aa483c101" providerId="ADAL" clId="{C82EF20F-9F93-4906-8D6B-A3778C99919D}" dt="2021-04-01T11:51:57.860" v="12" actId="478"/>
          <ac:picMkLst>
            <pc:docMk/>
            <pc:sldMk cId="964587325" sldId="259"/>
            <ac:picMk id="6" creationId="{325E7FD8-44B8-4FBB-A602-F32E7352E4B3}"/>
          </ac:picMkLst>
        </pc:picChg>
        <pc:picChg chg="add mod">
          <ac:chgData name="Anne Dehaen" userId="dd5cf3d5-f72f-4957-8c3a-681aa483c101" providerId="ADAL" clId="{C82EF20F-9F93-4906-8D6B-A3778C99919D}" dt="2021-04-01T11:51:58.716" v="13"/>
          <ac:picMkLst>
            <pc:docMk/>
            <pc:sldMk cId="964587325" sldId="259"/>
            <ac:picMk id="7" creationId="{93D81341-CAAB-42DB-94D3-EAD18B03576A}"/>
          </ac:picMkLst>
        </pc:picChg>
      </pc:sldChg>
      <pc:sldChg chg="addSp delSp modSp mod">
        <pc:chgData name="Anne Dehaen" userId="dd5cf3d5-f72f-4957-8c3a-681aa483c101" providerId="ADAL" clId="{C82EF20F-9F93-4906-8D6B-A3778C99919D}" dt="2021-04-01T11:52:08.102" v="15"/>
        <pc:sldMkLst>
          <pc:docMk/>
          <pc:sldMk cId="557475416" sldId="261"/>
        </pc:sldMkLst>
        <pc:picChg chg="del">
          <ac:chgData name="Anne Dehaen" userId="dd5cf3d5-f72f-4957-8c3a-681aa483c101" providerId="ADAL" clId="{C82EF20F-9F93-4906-8D6B-A3778C99919D}" dt="2021-04-01T11:52:07.100" v="14" actId="478"/>
          <ac:picMkLst>
            <pc:docMk/>
            <pc:sldMk cId="557475416" sldId="261"/>
            <ac:picMk id="11" creationId="{7518867C-2D6F-4B55-BB45-8842CD298E44}"/>
          </ac:picMkLst>
        </pc:picChg>
        <pc:picChg chg="del">
          <ac:chgData name="Anne Dehaen" userId="dd5cf3d5-f72f-4957-8c3a-681aa483c101" providerId="ADAL" clId="{C82EF20F-9F93-4906-8D6B-A3778C99919D}" dt="2021-04-01T11:52:07.100" v="14" actId="478"/>
          <ac:picMkLst>
            <pc:docMk/>
            <pc:sldMk cId="557475416" sldId="261"/>
            <ac:picMk id="13" creationId="{4C3E9491-910F-479E-AE6F-7B4436FC56FE}"/>
          </ac:picMkLst>
        </pc:picChg>
        <pc:picChg chg="add mod">
          <ac:chgData name="Anne Dehaen" userId="dd5cf3d5-f72f-4957-8c3a-681aa483c101" providerId="ADAL" clId="{C82EF20F-9F93-4906-8D6B-A3778C99919D}" dt="2021-04-01T11:52:08.102" v="15"/>
          <ac:picMkLst>
            <pc:docMk/>
            <pc:sldMk cId="557475416" sldId="261"/>
            <ac:picMk id="14" creationId="{63E34977-FEF0-4186-84C8-C8F11EAEF135}"/>
          </ac:picMkLst>
        </pc:picChg>
        <pc:picChg chg="add mod">
          <ac:chgData name="Anne Dehaen" userId="dd5cf3d5-f72f-4957-8c3a-681aa483c101" providerId="ADAL" clId="{C82EF20F-9F93-4906-8D6B-A3778C99919D}" dt="2021-04-01T11:52:08.102" v="15"/>
          <ac:picMkLst>
            <pc:docMk/>
            <pc:sldMk cId="557475416" sldId="261"/>
            <ac:picMk id="16" creationId="{C4B29B11-AA58-43EB-8044-3E09A00D0116}"/>
          </ac:picMkLst>
        </pc:picChg>
      </pc:sldChg>
      <pc:sldChg chg="addSp delSp modSp mod">
        <pc:chgData name="Anne Dehaen" userId="dd5cf3d5-f72f-4957-8c3a-681aa483c101" providerId="ADAL" clId="{C82EF20F-9F93-4906-8D6B-A3778C99919D}" dt="2021-04-01T11:52:15.507" v="17"/>
        <pc:sldMkLst>
          <pc:docMk/>
          <pc:sldMk cId="902727841" sldId="262"/>
        </pc:sldMkLst>
        <pc:picChg chg="del">
          <ac:chgData name="Anne Dehaen" userId="dd5cf3d5-f72f-4957-8c3a-681aa483c101" providerId="ADAL" clId="{C82EF20F-9F93-4906-8D6B-A3778C99919D}" dt="2021-04-01T11:52:13.818" v="16" actId="478"/>
          <ac:picMkLst>
            <pc:docMk/>
            <pc:sldMk cId="902727841" sldId="262"/>
            <ac:picMk id="8" creationId="{7774EB65-4AA8-406E-9C20-73B14FB8F8B0}"/>
          </ac:picMkLst>
        </pc:picChg>
        <pc:picChg chg="add mod">
          <ac:chgData name="Anne Dehaen" userId="dd5cf3d5-f72f-4957-8c3a-681aa483c101" providerId="ADAL" clId="{C82EF20F-9F93-4906-8D6B-A3778C99919D}" dt="2021-04-01T11:52:15.507" v="17"/>
          <ac:picMkLst>
            <pc:docMk/>
            <pc:sldMk cId="902727841" sldId="262"/>
            <ac:picMk id="10" creationId="{372D3322-07B9-43D6-863F-8E5E7C4B49A3}"/>
          </ac:picMkLst>
        </pc:picChg>
      </pc:sldChg>
      <pc:sldMasterChg chg="addSp delSp modSp mod modSldLayout">
        <pc:chgData name="Anne Dehaen" userId="dd5cf3d5-f72f-4957-8c3a-681aa483c101" providerId="ADAL" clId="{C82EF20F-9F93-4906-8D6B-A3778C99919D}" dt="2021-04-01T11:51:51.163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C82EF20F-9F93-4906-8D6B-A3778C99919D}" dt="2021-04-01T11:51:27.200" v="2" actId="478"/>
          <ac:picMkLst>
            <pc:docMk/>
            <pc:sldMasterMk cId="0" sldId="2147483777"/>
            <ac:picMk id="11" creationId="{E2ED5FCC-4434-40A5-AA9E-8D99216E816C}"/>
          </ac:picMkLst>
        </pc:picChg>
        <pc:picChg chg="add mod">
          <ac:chgData name="Anne Dehaen" userId="dd5cf3d5-f72f-4957-8c3a-681aa483c101" providerId="ADAL" clId="{C82EF20F-9F93-4906-8D6B-A3778C99919D}" dt="2021-04-01T11:51:28.369" v="3"/>
          <ac:picMkLst>
            <pc:docMk/>
            <pc:sldMasterMk cId="0" sldId="2147483777"/>
            <ac:picMk id="12" creationId="{8F2462F4-00FD-4454-A9A1-54653A456AA0}"/>
          </ac:picMkLst>
        </pc:picChg>
        <pc:sldLayoutChg chg="addSp delSp modSp mod">
          <pc:chgData name="Anne Dehaen" userId="dd5cf3d5-f72f-4957-8c3a-681aa483c101" providerId="ADAL" clId="{C82EF20F-9F93-4906-8D6B-A3778C99919D}" dt="2021-04-01T11:51:51.163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C82EF20F-9F93-4906-8D6B-A3778C99919D}" dt="2021-04-01T11:51:50.311" v="10" actId="478"/>
            <ac:picMkLst>
              <pc:docMk/>
              <pc:sldMasterMk cId="0" sldId="2147483777"/>
              <pc:sldLayoutMk cId="1833643519" sldId="2147484106"/>
              <ac:picMk id="15" creationId="{254870C0-3252-40A9-95AA-E3DC85D1B205}"/>
            </ac:picMkLst>
          </pc:picChg>
          <pc:picChg chg="add mod">
            <ac:chgData name="Anne Dehaen" userId="dd5cf3d5-f72f-4957-8c3a-681aa483c101" providerId="ADAL" clId="{C82EF20F-9F93-4906-8D6B-A3778C99919D}" dt="2021-04-01T11:51:51.163" v="11"/>
            <ac:picMkLst>
              <pc:docMk/>
              <pc:sldMasterMk cId="0" sldId="2147483777"/>
              <pc:sldLayoutMk cId="1833643519" sldId="2147484106"/>
              <ac:picMk id="16" creationId="{BAB8C2B9-EE4A-4E01-A6AB-4D25F8385906}"/>
            </ac:picMkLst>
          </pc:picChg>
        </pc:sldLayoutChg>
      </pc:sldMasterChg>
      <pc:sldMasterChg chg="modSldLayout">
        <pc:chgData name="Anne Dehaen" userId="dd5cf3d5-f72f-4957-8c3a-681aa483c101" providerId="ADAL" clId="{C82EF20F-9F93-4906-8D6B-A3778C99919D}" dt="2021-04-01T11:51:39.853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C82EF20F-9F93-4906-8D6B-A3778C99919D}" dt="2021-04-01T11:50:45.639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C82EF20F-9F93-4906-8D6B-A3778C99919D}" dt="2021-04-01T11:50:44.405" v="0" actId="478"/>
            <ac:picMkLst>
              <pc:docMk/>
              <pc:sldMasterMk cId="1811548678" sldId="2147484114"/>
              <pc:sldLayoutMk cId="381238430" sldId="2147483648"/>
              <ac:picMk id="9" creationId="{3C4828AC-6137-4EDB-AE33-2A2C4BD3B7AD}"/>
            </ac:picMkLst>
          </pc:picChg>
          <pc:picChg chg="add mod">
            <ac:chgData name="Anne Dehaen" userId="dd5cf3d5-f72f-4957-8c3a-681aa483c101" providerId="ADAL" clId="{C82EF20F-9F93-4906-8D6B-A3778C99919D}" dt="2021-04-01T11:50:45.639" v="1"/>
            <ac:picMkLst>
              <pc:docMk/>
              <pc:sldMasterMk cId="1811548678" sldId="2147484114"/>
              <pc:sldLayoutMk cId="381238430" sldId="2147483648"/>
              <ac:picMk id="10" creationId="{27B31FF1-F41C-4C7F-9B76-91538B2C1110}"/>
            </ac:picMkLst>
          </pc:picChg>
        </pc:sldLayoutChg>
        <pc:sldLayoutChg chg="addSp delSp modSp mod">
          <pc:chgData name="Anne Dehaen" userId="dd5cf3d5-f72f-4957-8c3a-681aa483c101" providerId="ADAL" clId="{C82EF20F-9F93-4906-8D6B-A3778C99919D}" dt="2021-04-01T11:51:33.668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C82EF20F-9F93-4906-8D6B-A3778C99919D}" dt="2021-04-01T11:51:32.596" v="4" actId="478"/>
            <ac:picMkLst>
              <pc:docMk/>
              <pc:sldMasterMk cId="1811548678" sldId="2147484114"/>
              <pc:sldLayoutMk cId="3523788952" sldId="2147483649"/>
              <ac:picMk id="10" creationId="{32CA5118-0281-4092-BD9C-A3C06D356703}"/>
            </ac:picMkLst>
          </pc:picChg>
          <pc:picChg chg="add mod">
            <ac:chgData name="Anne Dehaen" userId="dd5cf3d5-f72f-4957-8c3a-681aa483c101" providerId="ADAL" clId="{C82EF20F-9F93-4906-8D6B-A3778C99919D}" dt="2021-04-01T11:51:33.668" v="5"/>
            <ac:picMkLst>
              <pc:docMk/>
              <pc:sldMasterMk cId="1811548678" sldId="2147484114"/>
              <pc:sldLayoutMk cId="3523788952" sldId="2147483649"/>
              <ac:picMk id="11" creationId="{E323928D-3E0B-419C-9926-76FBCD26C59D}"/>
            </ac:picMkLst>
          </pc:picChg>
        </pc:sldLayoutChg>
        <pc:sldLayoutChg chg="addSp delSp modSp mod">
          <pc:chgData name="Anne Dehaen" userId="dd5cf3d5-f72f-4957-8c3a-681aa483c101" providerId="ADAL" clId="{C82EF20F-9F93-4906-8D6B-A3778C99919D}" dt="2021-04-01T11:51:36.406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C82EF20F-9F93-4906-8D6B-A3778C99919D}" dt="2021-04-01T11:51:35.387" v="6" actId="478"/>
            <ac:picMkLst>
              <pc:docMk/>
              <pc:sldMasterMk cId="1811548678" sldId="2147484114"/>
              <pc:sldLayoutMk cId="4196090107" sldId="2147483651"/>
              <ac:picMk id="7" creationId="{04B73827-1735-4E4D-955A-280D5E761596}"/>
            </ac:picMkLst>
          </pc:picChg>
          <pc:picChg chg="add mod">
            <ac:chgData name="Anne Dehaen" userId="dd5cf3d5-f72f-4957-8c3a-681aa483c101" providerId="ADAL" clId="{C82EF20F-9F93-4906-8D6B-A3778C99919D}" dt="2021-04-01T11:51:36.406" v="7"/>
            <ac:picMkLst>
              <pc:docMk/>
              <pc:sldMasterMk cId="1811548678" sldId="2147484114"/>
              <pc:sldLayoutMk cId="4196090107" sldId="2147483651"/>
              <ac:picMk id="8" creationId="{8F8E14CB-B6A1-44F4-9DE3-8D722A325B66}"/>
            </ac:picMkLst>
          </pc:picChg>
        </pc:sldLayoutChg>
        <pc:sldLayoutChg chg="addSp delSp modSp mod">
          <pc:chgData name="Anne Dehaen" userId="dd5cf3d5-f72f-4957-8c3a-681aa483c101" providerId="ADAL" clId="{C82EF20F-9F93-4906-8D6B-A3778C99919D}" dt="2021-04-01T11:51:39.853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C82EF20F-9F93-4906-8D6B-A3778C99919D}" dt="2021-04-01T11:51:38.750" v="8" actId="478"/>
            <ac:picMkLst>
              <pc:docMk/>
              <pc:sldMasterMk cId="1811548678" sldId="2147484114"/>
              <pc:sldLayoutMk cId="2810974587" sldId="2147483653"/>
              <ac:picMk id="9" creationId="{ED5F7782-0707-47D3-B426-D33619836510}"/>
            </ac:picMkLst>
          </pc:picChg>
          <pc:picChg chg="add mod">
            <ac:chgData name="Anne Dehaen" userId="dd5cf3d5-f72f-4957-8c3a-681aa483c101" providerId="ADAL" clId="{C82EF20F-9F93-4906-8D6B-A3778C99919D}" dt="2021-04-01T11:51:39.853" v="9"/>
            <ac:picMkLst>
              <pc:docMk/>
              <pc:sldMasterMk cId="1811548678" sldId="2147484114"/>
              <pc:sldLayoutMk cId="2810974587" sldId="2147483653"/>
              <ac:picMk id="10" creationId="{23B9B1F6-498A-4757-BA1C-113D32FCD0CC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0" name="Afbeelding 12">
            <a:extLst>
              <a:ext uri="{FF2B5EF4-FFF2-40B4-BE49-F238E27FC236}">
                <a16:creationId xmlns:a16="http://schemas.microsoft.com/office/drawing/2014/main" id="{27B31FF1-F41C-4C7F-9B76-91538B2C1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059" y="1506906"/>
            <a:ext cx="286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E323928D-3E0B-419C-9926-76FBCD26C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9027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8F8E14CB-B6A1-44F4-9DE3-8D722A325B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9027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23B9B1F6-498A-4757-BA1C-113D32FCD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9027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6" name="Afbeelding 9">
            <a:extLst>
              <a:ext uri="{FF2B5EF4-FFF2-40B4-BE49-F238E27FC236}">
                <a16:creationId xmlns:a16="http://schemas.microsoft.com/office/drawing/2014/main" id="{BAB8C2B9-EE4A-4E01-A6AB-4D25F83859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F2462F4-00FD-4454-A9A1-54653A456AA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66361"/>
            <a:ext cx="902752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635011" y="643266"/>
            <a:ext cx="3451422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>
          <a:xfrm>
            <a:off x="4386499" y="643266"/>
            <a:ext cx="3443819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/>
          <a:stretch/>
        </p:blipFill>
        <p:spPr>
          <a:xfrm>
            <a:off x="8134187" y="643266"/>
            <a:ext cx="3443819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627478"/>
            <a:ext cx="10944225" cy="5609810"/>
          </a:xfr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3D81341-CAAB-42DB-94D3-EAD18B035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Afbeelding 17">
            <a:extLst>
              <a:ext uri="{FF2B5EF4-FFF2-40B4-BE49-F238E27FC236}">
                <a16:creationId xmlns:a16="http://schemas.microsoft.com/office/drawing/2014/main" id="{63E34977-FEF0-4186-84C8-C8F11EAEF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66361"/>
            <a:ext cx="902752" cy="226800"/>
          </a:xfrm>
          <a:prstGeom prst="rect">
            <a:avLst/>
          </a:prstGeom>
        </p:spPr>
      </p:pic>
      <p:pic>
        <p:nvPicPr>
          <p:cNvPr id="16" name="Afbeelding 8">
            <a:extLst>
              <a:ext uri="{FF2B5EF4-FFF2-40B4-BE49-F238E27FC236}">
                <a16:creationId xmlns:a16="http://schemas.microsoft.com/office/drawing/2014/main" id="{C4B29B11-AA58-43EB-8044-3E09A00D0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96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72D3322-07B9-43D6-863F-8E5E7C4B4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628199" y="620713"/>
            <a:ext cx="5137111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O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82A1AD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O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82A1AD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4593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53</cp:revision>
  <dcterms:created xsi:type="dcterms:W3CDTF">2020-12-07T09:05:54Z</dcterms:created>
  <dcterms:modified xsi:type="dcterms:W3CDTF">2021-04-01T11:52:20Z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