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35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7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DE84434B-BAF3-4AA9-9F2C-E4E15E4AC9D8}"/>
    <pc:docChg chg="custSel modSld modMainMaster">
      <pc:chgData name="Anne Dehaen" userId="dd5cf3d5-f72f-4957-8c3a-681aa483c101" providerId="ADAL" clId="{DE84434B-BAF3-4AA9-9F2C-E4E15E4AC9D8}" dt="2021-04-01T11:25:13.035" v="19"/>
      <pc:docMkLst>
        <pc:docMk/>
      </pc:docMkLst>
      <pc:sldChg chg="addSp delSp modSp mod">
        <pc:chgData name="Anne Dehaen" userId="dd5cf3d5-f72f-4957-8c3a-681aa483c101" providerId="ADAL" clId="{DE84434B-BAF3-4AA9-9F2C-E4E15E4AC9D8}" dt="2021-04-01T11:24:39.080" v="13"/>
        <pc:sldMkLst>
          <pc:docMk/>
          <pc:sldMk cId="964587325" sldId="259"/>
        </pc:sldMkLst>
        <pc:picChg chg="del">
          <ac:chgData name="Anne Dehaen" userId="dd5cf3d5-f72f-4957-8c3a-681aa483c101" providerId="ADAL" clId="{DE84434B-BAF3-4AA9-9F2C-E4E15E4AC9D8}" dt="2021-04-01T11:24:38.377" v="12" actId="478"/>
          <ac:picMkLst>
            <pc:docMk/>
            <pc:sldMk cId="964587325" sldId="259"/>
            <ac:picMk id="14" creationId="{5868D241-2538-486F-9D15-9C47035664C7}"/>
          </ac:picMkLst>
        </pc:picChg>
        <pc:picChg chg="add mod">
          <ac:chgData name="Anne Dehaen" userId="dd5cf3d5-f72f-4957-8c3a-681aa483c101" providerId="ADAL" clId="{DE84434B-BAF3-4AA9-9F2C-E4E15E4AC9D8}" dt="2021-04-01T11:24:39.080" v="13"/>
          <ac:picMkLst>
            <pc:docMk/>
            <pc:sldMk cId="964587325" sldId="259"/>
            <ac:picMk id="15" creationId="{24867719-76EF-47F1-9320-364D84A65A3A}"/>
          </ac:picMkLst>
        </pc:picChg>
      </pc:sldChg>
      <pc:sldChg chg="addSp delSp modSp mod">
        <pc:chgData name="Anne Dehaen" userId="dd5cf3d5-f72f-4957-8c3a-681aa483c101" providerId="ADAL" clId="{DE84434B-BAF3-4AA9-9F2C-E4E15E4AC9D8}" dt="2021-04-01T11:25:02.498" v="15"/>
        <pc:sldMkLst>
          <pc:docMk/>
          <pc:sldMk cId="557475416" sldId="261"/>
        </pc:sldMkLst>
        <pc:picChg chg="del">
          <ac:chgData name="Anne Dehaen" userId="dd5cf3d5-f72f-4957-8c3a-681aa483c101" providerId="ADAL" clId="{DE84434B-BAF3-4AA9-9F2C-E4E15E4AC9D8}" dt="2021-04-01T11:25:01.131" v="14" actId="478"/>
          <ac:picMkLst>
            <pc:docMk/>
            <pc:sldMk cId="557475416" sldId="261"/>
            <ac:picMk id="25" creationId="{9A3A434B-BE6D-4D66-A130-E773B9867FC6}"/>
          </ac:picMkLst>
        </pc:picChg>
        <pc:picChg chg="del">
          <ac:chgData name="Anne Dehaen" userId="dd5cf3d5-f72f-4957-8c3a-681aa483c101" providerId="ADAL" clId="{DE84434B-BAF3-4AA9-9F2C-E4E15E4AC9D8}" dt="2021-04-01T11:25:01.131" v="14" actId="478"/>
          <ac:picMkLst>
            <pc:docMk/>
            <pc:sldMk cId="557475416" sldId="261"/>
            <ac:picMk id="26" creationId="{BBAB7FCB-02AD-4C20-95A9-8098448119EA}"/>
          </ac:picMkLst>
        </pc:picChg>
        <pc:picChg chg="add mod">
          <ac:chgData name="Anne Dehaen" userId="dd5cf3d5-f72f-4957-8c3a-681aa483c101" providerId="ADAL" clId="{DE84434B-BAF3-4AA9-9F2C-E4E15E4AC9D8}" dt="2021-04-01T11:25:02.498" v="15"/>
          <ac:picMkLst>
            <pc:docMk/>
            <pc:sldMk cId="557475416" sldId="261"/>
            <ac:picMk id="27" creationId="{045631C0-1832-490C-8BBC-406B7F26E1A2}"/>
          </ac:picMkLst>
        </pc:picChg>
        <pc:picChg chg="add mod">
          <ac:chgData name="Anne Dehaen" userId="dd5cf3d5-f72f-4957-8c3a-681aa483c101" providerId="ADAL" clId="{DE84434B-BAF3-4AA9-9F2C-E4E15E4AC9D8}" dt="2021-04-01T11:25:02.498" v="15"/>
          <ac:picMkLst>
            <pc:docMk/>
            <pc:sldMk cId="557475416" sldId="261"/>
            <ac:picMk id="28" creationId="{E5F9E516-EDE5-4316-8EA6-B5BF5F0ACC9E}"/>
          </ac:picMkLst>
        </pc:picChg>
      </pc:sldChg>
      <pc:sldChg chg="addSp delSp modSp mod">
        <pc:chgData name="Anne Dehaen" userId="dd5cf3d5-f72f-4957-8c3a-681aa483c101" providerId="ADAL" clId="{DE84434B-BAF3-4AA9-9F2C-E4E15E4AC9D8}" dt="2021-04-01T11:25:13.035" v="19"/>
        <pc:sldMkLst>
          <pc:docMk/>
          <pc:sldMk cId="902727841" sldId="262"/>
        </pc:sldMkLst>
        <pc:picChg chg="del">
          <ac:chgData name="Anne Dehaen" userId="dd5cf3d5-f72f-4957-8c3a-681aa483c101" providerId="ADAL" clId="{DE84434B-BAF3-4AA9-9F2C-E4E15E4AC9D8}" dt="2021-04-01T11:25:12.001" v="18" actId="478"/>
          <ac:picMkLst>
            <pc:docMk/>
            <pc:sldMk cId="902727841" sldId="262"/>
            <ac:picMk id="16" creationId="{D55F8379-F223-4A7A-BB53-86A74D3BB790}"/>
          </ac:picMkLst>
        </pc:picChg>
        <pc:picChg chg="add del mod">
          <ac:chgData name="Anne Dehaen" userId="dd5cf3d5-f72f-4957-8c3a-681aa483c101" providerId="ADAL" clId="{DE84434B-BAF3-4AA9-9F2C-E4E15E4AC9D8}" dt="2021-04-01T11:25:11.098" v="17"/>
          <ac:picMkLst>
            <pc:docMk/>
            <pc:sldMk cId="902727841" sldId="262"/>
            <ac:picMk id="17" creationId="{D46206BE-75C3-45EA-B2BA-91546E64AAF3}"/>
          </ac:picMkLst>
        </pc:picChg>
        <pc:picChg chg="add mod">
          <ac:chgData name="Anne Dehaen" userId="dd5cf3d5-f72f-4957-8c3a-681aa483c101" providerId="ADAL" clId="{DE84434B-BAF3-4AA9-9F2C-E4E15E4AC9D8}" dt="2021-04-01T11:25:13.035" v="19"/>
          <ac:picMkLst>
            <pc:docMk/>
            <pc:sldMk cId="902727841" sldId="262"/>
            <ac:picMk id="18" creationId="{B4CF7CC6-8B1A-44C2-BBEF-3285C3B31290}"/>
          </ac:picMkLst>
        </pc:picChg>
      </pc:sldChg>
      <pc:sldMasterChg chg="addSp delSp modSp mod modSldLayout">
        <pc:chgData name="Anne Dehaen" userId="dd5cf3d5-f72f-4957-8c3a-681aa483c101" providerId="ADAL" clId="{DE84434B-BAF3-4AA9-9F2C-E4E15E4AC9D8}" dt="2021-04-01T11:24:05.792" v="5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DE84434B-BAF3-4AA9-9F2C-E4E15E4AC9D8}" dt="2021-04-01T11:23:57.787" v="2" actId="478"/>
          <ac:picMkLst>
            <pc:docMk/>
            <pc:sldMasterMk cId="0" sldId="2147483777"/>
            <ac:picMk id="17" creationId="{F1188F21-4303-4A21-AA08-4AB740C485D8}"/>
          </ac:picMkLst>
        </pc:picChg>
        <pc:picChg chg="add mod">
          <ac:chgData name="Anne Dehaen" userId="dd5cf3d5-f72f-4957-8c3a-681aa483c101" providerId="ADAL" clId="{DE84434B-BAF3-4AA9-9F2C-E4E15E4AC9D8}" dt="2021-04-01T11:23:58.659" v="3"/>
          <ac:picMkLst>
            <pc:docMk/>
            <pc:sldMasterMk cId="0" sldId="2147483777"/>
            <ac:picMk id="18" creationId="{1163E4DA-37F9-4A22-8A6A-42E631DDB2D7}"/>
          </ac:picMkLst>
        </pc:picChg>
        <pc:sldLayoutChg chg="addSp delSp modSp mod">
          <pc:chgData name="Anne Dehaen" userId="dd5cf3d5-f72f-4957-8c3a-681aa483c101" providerId="ADAL" clId="{DE84434B-BAF3-4AA9-9F2C-E4E15E4AC9D8}" dt="2021-04-01T11:24:05.792" v="5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DE84434B-BAF3-4AA9-9F2C-E4E15E4AC9D8}" dt="2021-04-01T11:24:04.774" v="4" actId="478"/>
            <ac:picMkLst>
              <pc:docMk/>
              <pc:sldMasterMk cId="0" sldId="2147483777"/>
              <pc:sldLayoutMk cId="1833643519" sldId="2147484106"/>
              <ac:picMk id="20" creationId="{61CD65B0-A4C5-46B4-B022-9BDC1D925003}"/>
            </ac:picMkLst>
          </pc:picChg>
          <pc:picChg chg="add mod">
            <ac:chgData name="Anne Dehaen" userId="dd5cf3d5-f72f-4957-8c3a-681aa483c101" providerId="ADAL" clId="{DE84434B-BAF3-4AA9-9F2C-E4E15E4AC9D8}" dt="2021-04-01T11:24:05.792" v="5"/>
            <ac:picMkLst>
              <pc:docMk/>
              <pc:sldMasterMk cId="0" sldId="2147483777"/>
              <pc:sldLayoutMk cId="1833643519" sldId="2147484106"/>
              <ac:picMk id="21" creationId="{B05442E6-B2D0-4994-973D-B7F53ACF26A4}"/>
            </ac:picMkLst>
          </pc:picChg>
        </pc:sldLayoutChg>
      </pc:sldMasterChg>
      <pc:sldMasterChg chg="modSldLayout">
        <pc:chgData name="Anne Dehaen" userId="dd5cf3d5-f72f-4957-8c3a-681aa483c101" providerId="ADAL" clId="{DE84434B-BAF3-4AA9-9F2C-E4E15E4AC9D8}" dt="2021-04-01T11:24:23.141" v="11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DE84434B-BAF3-4AA9-9F2C-E4E15E4AC9D8}" dt="2021-04-01T11:23:47.379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DE84434B-BAF3-4AA9-9F2C-E4E15E4AC9D8}" dt="2021-04-01T11:23:46.113" v="0" actId="478"/>
            <ac:picMkLst>
              <pc:docMk/>
              <pc:sldMasterMk cId="1811548678" sldId="2147484114"/>
              <pc:sldLayoutMk cId="381238430" sldId="2147483648"/>
              <ac:picMk id="15" creationId="{82300F35-549D-4831-B3EC-742E604C602A}"/>
            </ac:picMkLst>
          </pc:picChg>
          <pc:picChg chg="add mod">
            <ac:chgData name="Anne Dehaen" userId="dd5cf3d5-f72f-4957-8c3a-681aa483c101" providerId="ADAL" clId="{DE84434B-BAF3-4AA9-9F2C-E4E15E4AC9D8}" dt="2021-04-01T11:23:47.379" v="1"/>
            <ac:picMkLst>
              <pc:docMk/>
              <pc:sldMasterMk cId="1811548678" sldId="2147484114"/>
              <pc:sldLayoutMk cId="381238430" sldId="2147483648"/>
              <ac:picMk id="16" creationId="{83344C79-5E64-4707-8B9E-E2F14AA8CA20}"/>
            </ac:picMkLst>
          </pc:picChg>
        </pc:sldLayoutChg>
        <pc:sldLayoutChg chg="addSp delSp modSp mod">
          <pc:chgData name="Anne Dehaen" userId="dd5cf3d5-f72f-4957-8c3a-681aa483c101" providerId="ADAL" clId="{DE84434B-BAF3-4AA9-9F2C-E4E15E4AC9D8}" dt="2021-04-01T11:24:17.223" v="7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DE84434B-BAF3-4AA9-9F2C-E4E15E4AC9D8}" dt="2021-04-01T11:24:16.168" v="6" actId="478"/>
            <ac:picMkLst>
              <pc:docMk/>
              <pc:sldMasterMk cId="1811548678" sldId="2147484114"/>
              <pc:sldLayoutMk cId="3523788952" sldId="2147483649"/>
              <ac:picMk id="16" creationId="{190F07C6-25EA-4865-8C79-B703AC72B49F}"/>
            </ac:picMkLst>
          </pc:picChg>
          <pc:picChg chg="add mod">
            <ac:chgData name="Anne Dehaen" userId="dd5cf3d5-f72f-4957-8c3a-681aa483c101" providerId="ADAL" clId="{DE84434B-BAF3-4AA9-9F2C-E4E15E4AC9D8}" dt="2021-04-01T11:24:17.223" v="7"/>
            <ac:picMkLst>
              <pc:docMk/>
              <pc:sldMasterMk cId="1811548678" sldId="2147484114"/>
              <pc:sldLayoutMk cId="3523788952" sldId="2147483649"/>
              <ac:picMk id="17" creationId="{6D85F513-79EB-4B85-932D-09DA5C20285A}"/>
            </ac:picMkLst>
          </pc:picChg>
        </pc:sldLayoutChg>
        <pc:sldLayoutChg chg="addSp delSp modSp mod">
          <pc:chgData name="Anne Dehaen" userId="dd5cf3d5-f72f-4957-8c3a-681aa483c101" providerId="ADAL" clId="{DE84434B-BAF3-4AA9-9F2C-E4E15E4AC9D8}" dt="2021-04-01T11:24:20.046" v="9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DE84434B-BAF3-4AA9-9F2C-E4E15E4AC9D8}" dt="2021-04-01T11:24:18.758" v="8" actId="478"/>
            <ac:picMkLst>
              <pc:docMk/>
              <pc:sldMasterMk cId="1811548678" sldId="2147484114"/>
              <pc:sldLayoutMk cId="4196090107" sldId="2147483651"/>
              <ac:picMk id="13" creationId="{8D853573-DA76-4283-B6A5-4E87FA6B7B4A}"/>
            </ac:picMkLst>
          </pc:picChg>
          <pc:picChg chg="add mod">
            <ac:chgData name="Anne Dehaen" userId="dd5cf3d5-f72f-4957-8c3a-681aa483c101" providerId="ADAL" clId="{DE84434B-BAF3-4AA9-9F2C-E4E15E4AC9D8}" dt="2021-04-01T11:24:20.046" v="9"/>
            <ac:picMkLst>
              <pc:docMk/>
              <pc:sldMasterMk cId="1811548678" sldId="2147484114"/>
              <pc:sldLayoutMk cId="4196090107" sldId="2147483651"/>
              <ac:picMk id="14" creationId="{5B822EA9-2FB3-4D5C-8654-72834629DAC7}"/>
            </ac:picMkLst>
          </pc:picChg>
        </pc:sldLayoutChg>
        <pc:sldLayoutChg chg="addSp delSp modSp mod">
          <pc:chgData name="Anne Dehaen" userId="dd5cf3d5-f72f-4957-8c3a-681aa483c101" providerId="ADAL" clId="{DE84434B-BAF3-4AA9-9F2C-E4E15E4AC9D8}" dt="2021-04-01T11:24:23.141" v="11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DE84434B-BAF3-4AA9-9F2C-E4E15E4AC9D8}" dt="2021-04-01T11:24:21.951" v="10" actId="478"/>
            <ac:picMkLst>
              <pc:docMk/>
              <pc:sldMasterMk cId="1811548678" sldId="2147484114"/>
              <pc:sldLayoutMk cId="2810974587" sldId="2147483653"/>
              <ac:picMk id="15" creationId="{E78E5DBB-2BEC-4F3A-8D82-0E70D457CF2D}"/>
            </ac:picMkLst>
          </pc:picChg>
          <pc:picChg chg="add mod">
            <ac:chgData name="Anne Dehaen" userId="dd5cf3d5-f72f-4957-8c3a-681aa483c101" providerId="ADAL" clId="{DE84434B-BAF3-4AA9-9F2C-E4E15E4AC9D8}" dt="2021-04-01T11:24:23.141" v="11"/>
            <ac:picMkLst>
              <pc:docMk/>
              <pc:sldMasterMk cId="1811548678" sldId="2147484114"/>
              <pc:sldLayoutMk cId="2810974587" sldId="2147483653"/>
              <ac:picMk id="16" creationId="{2885E6AF-7FAE-41FB-8DC7-BBE1EEB33960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3344C79-5E64-4707-8B9E-E2F14AA8C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3870" y="1426987"/>
            <a:ext cx="31042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6D85F513-79EB-4B85-932D-09DA5C2028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5B822EA9-2FB3-4D5C-8654-72834629D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2885E6AF-7FAE-41FB-8DC7-BBE1EEB33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1" name="Afbeelding 9">
            <a:extLst>
              <a:ext uri="{FF2B5EF4-FFF2-40B4-BE49-F238E27FC236}">
                <a16:creationId xmlns:a16="http://schemas.microsoft.com/office/drawing/2014/main" id="{B05442E6-B2D0-4994-973D-B7F53ACF26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19850" y="624687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1163E4DA-37F9-4A22-8A6A-42E631DDB2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66" b="66"/>
          <a:stretch/>
        </p:blipFill>
        <p:spPr>
          <a:xfrm>
            <a:off x="632722" y="643266"/>
            <a:ext cx="3456000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t="176" b="176"/>
          <a:stretch/>
        </p:blipFill>
        <p:spPr>
          <a:xfrm>
            <a:off x="4380409" y="643266"/>
            <a:ext cx="3456000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t="176" b="176"/>
          <a:stretch/>
        </p:blipFill>
        <p:spPr>
          <a:xfrm>
            <a:off x="8128097" y="643266"/>
            <a:ext cx="3456000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4867719-76EF-47F1-9320-364D84A6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27" name="Afbeelding 5">
            <a:extLst>
              <a:ext uri="{FF2B5EF4-FFF2-40B4-BE49-F238E27FC236}">
                <a16:creationId xmlns:a16="http://schemas.microsoft.com/office/drawing/2014/main" id="{045631C0-1832-490C-8BBC-406B7F26E1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7696" y="904288"/>
            <a:ext cx="457549" cy="424644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E5F9E516-EDE5-4316-8EA6-B5BF5F0AC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428235"/>
            <a:ext cx="980138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8" name="Afbeelding 5">
            <a:extLst>
              <a:ext uri="{FF2B5EF4-FFF2-40B4-BE49-F238E27FC236}">
                <a16:creationId xmlns:a16="http://schemas.microsoft.com/office/drawing/2014/main" id="{B4CF7CC6-8B1A-44C2-BBEF-3285C3B3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6932" y="904290"/>
            <a:ext cx="457549" cy="4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" b="78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4" b="84"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IOB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E66208"/>
      </a:accent2>
      <a:accent3>
        <a:srgbClr val="44B8F3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4681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58</cp:revision>
  <dcterms:created xsi:type="dcterms:W3CDTF">2020-12-07T09:05:54Z</dcterms:created>
  <dcterms:modified xsi:type="dcterms:W3CDTF">2021-04-01T11:26:09Z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