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6357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88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F7A198BA-D41D-4D2B-A390-EA3224BEE7FD}"/>
    <pc:docChg chg="custSel modSld modMainMaster">
      <pc:chgData name="Anne Dehaen" userId="dd5cf3d5-f72f-4957-8c3a-681aa483c101" providerId="ADAL" clId="{F7A198BA-D41D-4D2B-A390-EA3224BEE7FD}" dt="2021-04-01T11:32:52.582" v="19"/>
      <pc:docMkLst>
        <pc:docMk/>
      </pc:docMkLst>
      <pc:sldChg chg="addSp delSp modSp mod">
        <pc:chgData name="Anne Dehaen" userId="dd5cf3d5-f72f-4957-8c3a-681aa483c101" providerId="ADAL" clId="{F7A198BA-D41D-4D2B-A390-EA3224BEE7FD}" dt="2021-04-01T11:32:28.708" v="15"/>
        <pc:sldMkLst>
          <pc:docMk/>
          <pc:sldMk cId="964587325" sldId="259"/>
        </pc:sldMkLst>
        <pc:picChg chg="add mod">
          <ac:chgData name="Anne Dehaen" userId="dd5cf3d5-f72f-4957-8c3a-681aa483c101" providerId="ADAL" clId="{F7A198BA-D41D-4D2B-A390-EA3224BEE7FD}" dt="2021-04-01T11:32:28.708" v="15"/>
          <ac:picMkLst>
            <pc:docMk/>
            <pc:sldMk cId="964587325" sldId="259"/>
            <ac:picMk id="4" creationId="{F1A2EF4E-DC5F-4D05-B2CE-90CA648F27DF}"/>
          </ac:picMkLst>
        </pc:picChg>
        <pc:picChg chg="del">
          <ac:chgData name="Anne Dehaen" userId="dd5cf3d5-f72f-4957-8c3a-681aa483c101" providerId="ADAL" clId="{F7A198BA-D41D-4D2B-A390-EA3224BEE7FD}" dt="2021-04-01T11:32:27.698" v="14" actId="478"/>
          <ac:picMkLst>
            <pc:docMk/>
            <pc:sldMk cId="964587325" sldId="259"/>
            <ac:picMk id="12" creationId="{172A8EC7-F0F1-1F43-B83F-6CE5A32F0CA1}"/>
          </ac:picMkLst>
        </pc:picChg>
      </pc:sldChg>
      <pc:sldChg chg="addSp delSp modSp mod">
        <pc:chgData name="Anne Dehaen" userId="dd5cf3d5-f72f-4957-8c3a-681aa483c101" providerId="ADAL" clId="{F7A198BA-D41D-4D2B-A390-EA3224BEE7FD}" dt="2021-04-01T11:32:43.879" v="17"/>
        <pc:sldMkLst>
          <pc:docMk/>
          <pc:sldMk cId="557475416" sldId="261"/>
        </pc:sldMkLst>
        <pc:picChg chg="del">
          <ac:chgData name="Anne Dehaen" userId="dd5cf3d5-f72f-4957-8c3a-681aa483c101" providerId="ADAL" clId="{F7A198BA-D41D-4D2B-A390-EA3224BEE7FD}" dt="2021-04-01T11:32:42.558" v="16" actId="478"/>
          <ac:picMkLst>
            <pc:docMk/>
            <pc:sldMk cId="557475416" sldId="261"/>
            <ac:picMk id="6" creationId="{7B71A27C-D8C3-D14E-AF65-F3F3BE5082A3}"/>
          </ac:picMkLst>
        </pc:picChg>
        <pc:picChg chg="add mod">
          <ac:chgData name="Anne Dehaen" userId="dd5cf3d5-f72f-4957-8c3a-681aa483c101" providerId="ADAL" clId="{F7A198BA-D41D-4D2B-A390-EA3224BEE7FD}" dt="2021-04-01T11:32:43.879" v="17"/>
          <ac:picMkLst>
            <pc:docMk/>
            <pc:sldMk cId="557475416" sldId="261"/>
            <ac:picMk id="7" creationId="{CCB36B3C-AB55-4626-B24F-9287ED974DE6}"/>
          </ac:picMkLst>
        </pc:picChg>
        <pc:picChg chg="add mod">
          <ac:chgData name="Anne Dehaen" userId="dd5cf3d5-f72f-4957-8c3a-681aa483c101" providerId="ADAL" clId="{F7A198BA-D41D-4D2B-A390-EA3224BEE7FD}" dt="2021-04-01T11:32:43.879" v="17"/>
          <ac:picMkLst>
            <pc:docMk/>
            <pc:sldMk cId="557475416" sldId="261"/>
            <ac:picMk id="8" creationId="{C89C3369-70F7-4B1A-AE0C-BB6C039A741A}"/>
          </ac:picMkLst>
        </pc:picChg>
        <pc:picChg chg="del">
          <ac:chgData name="Anne Dehaen" userId="dd5cf3d5-f72f-4957-8c3a-681aa483c101" providerId="ADAL" clId="{F7A198BA-D41D-4D2B-A390-EA3224BEE7FD}" dt="2021-04-01T11:32:42.558" v="16" actId="478"/>
          <ac:picMkLst>
            <pc:docMk/>
            <pc:sldMk cId="557475416" sldId="261"/>
            <ac:picMk id="15" creationId="{F105CF84-D0C3-AB48-8FAD-A31CDB951533}"/>
          </ac:picMkLst>
        </pc:picChg>
      </pc:sldChg>
      <pc:sldChg chg="addSp delSp modSp mod">
        <pc:chgData name="Anne Dehaen" userId="dd5cf3d5-f72f-4957-8c3a-681aa483c101" providerId="ADAL" clId="{F7A198BA-D41D-4D2B-A390-EA3224BEE7FD}" dt="2021-04-01T11:32:52.582" v="19"/>
        <pc:sldMkLst>
          <pc:docMk/>
          <pc:sldMk cId="902727841" sldId="262"/>
        </pc:sldMkLst>
        <pc:picChg chg="del">
          <ac:chgData name="Anne Dehaen" userId="dd5cf3d5-f72f-4957-8c3a-681aa483c101" providerId="ADAL" clId="{F7A198BA-D41D-4D2B-A390-EA3224BEE7FD}" dt="2021-04-01T11:32:51.409" v="18" actId="478"/>
          <ac:picMkLst>
            <pc:docMk/>
            <pc:sldMk cId="902727841" sldId="262"/>
            <ac:picMk id="5" creationId="{9FCC6430-FDC7-2A45-9FD1-E78AA662F6A8}"/>
          </ac:picMkLst>
        </pc:picChg>
        <pc:picChg chg="add mod">
          <ac:chgData name="Anne Dehaen" userId="dd5cf3d5-f72f-4957-8c3a-681aa483c101" providerId="ADAL" clId="{F7A198BA-D41D-4D2B-A390-EA3224BEE7FD}" dt="2021-04-01T11:32:52.582" v="19"/>
          <ac:picMkLst>
            <pc:docMk/>
            <pc:sldMk cId="902727841" sldId="262"/>
            <ac:picMk id="6" creationId="{B174B5BA-4E8D-497B-82CE-39E86DAC22AA}"/>
          </ac:picMkLst>
        </pc:picChg>
      </pc:sldChg>
      <pc:sldMasterChg chg="addSp delSp modSp mod modSldLayout">
        <pc:chgData name="Anne Dehaen" userId="dd5cf3d5-f72f-4957-8c3a-681aa483c101" providerId="ADAL" clId="{F7A198BA-D41D-4D2B-A390-EA3224BEE7FD}" dt="2021-04-01T11:32:02.028" v="13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F7A198BA-D41D-4D2B-A390-EA3224BEE7FD}" dt="2021-04-01T11:31:27.837" v="2" actId="478"/>
          <ac:picMkLst>
            <pc:docMk/>
            <pc:sldMasterMk cId="0" sldId="2147483777"/>
            <ac:picMk id="6" creationId="{CAC20689-EFA5-1445-89C0-42F157738DE1}"/>
          </ac:picMkLst>
        </pc:picChg>
        <pc:picChg chg="add mod">
          <ac:chgData name="Anne Dehaen" userId="dd5cf3d5-f72f-4957-8c3a-681aa483c101" providerId="ADAL" clId="{F7A198BA-D41D-4D2B-A390-EA3224BEE7FD}" dt="2021-04-01T11:31:28.956" v="3"/>
          <ac:picMkLst>
            <pc:docMk/>
            <pc:sldMasterMk cId="0" sldId="2147483777"/>
            <ac:picMk id="8" creationId="{B5885C14-63AF-47A0-B723-2583EEA303E2}"/>
          </ac:picMkLst>
        </pc:picChg>
        <pc:sldLayoutChg chg="addSp delSp modSp mod">
          <pc:chgData name="Anne Dehaen" userId="dd5cf3d5-f72f-4957-8c3a-681aa483c101" providerId="ADAL" clId="{F7A198BA-D41D-4D2B-A390-EA3224BEE7FD}" dt="2021-04-01T11:32:02.028" v="13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F7A198BA-D41D-4D2B-A390-EA3224BEE7FD}" dt="2021-04-01T11:32:00.988" v="12" actId="478"/>
            <ac:picMkLst>
              <pc:docMk/>
              <pc:sldMasterMk cId="0" sldId="2147483777"/>
              <pc:sldLayoutMk cId="1833643519" sldId="2147484106"/>
              <ac:picMk id="10" creationId="{9383AC61-44D7-9E4C-BDF1-D20A908A6389}"/>
            </ac:picMkLst>
          </pc:picChg>
          <pc:picChg chg="add del mod">
            <ac:chgData name="Anne Dehaen" userId="dd5cf3d5-f72f-4957-8c3a-681aa483c101" providerId="ADAL" clId="{F7A198BA-D41D-4D2B-A390-EA3224BEE7FD}" dt="2021-04-01T11:32:00.155" v="11"/>
            <ac:picMkLst>
              <pc:docMk/>
              <pc:sldMasterMk cId="0" sldId="2147483777"/>
              <pc:sldLayoutMk cId="1833643519" sldId="2147484106"/>
              <ac:picMk id="12" creationId="{A07FBD45-14CE-4819-A8E8-C9ECD235C8AF}"/>
            </ac:picMkLst>
          </pc:picChg>
          <pc:picChg chg="add mod">
            <ac:chgData name="Anne Dehaen" userId="dd5cf3d5-f72f-4957-8c3a-681aa483c101" providerId="ADAL" clId="{F7A198BA-D41D-4D2B-A390-EA3224BEE7FD}" dt="2021-04-01T11:32:02.028" v="13"/>
            <ac:picMkLst>
              <pc:docMk/>
              <pc:sldMasterMk cId="0" sldId="2147483777"/>
              <pc:sldLayoutMk cId="1833643519" sldId="2147484106"/>
              <ac:picMk id="13" creationId="{418C4C0C-384E-405D-BCDE-A8D0D367801A}"/>
            </ac:picMkLst>
          </pc:picChg>
        </pc:sldLayoutChg>
      </pc:sldMasterChg>
      <pc:sldMasterChg chg="modSldLayout">
        <pc:chgData name="Anne Dehaen" userId="dd5cf3d5-f72f-4957-8c3a-681aa483c101" providerId="ADAL" clId="{F7A198BA-D41D-4D2B-A390-EA3224BEE7FD}" dt="2021-04-01T11:31:50.096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F7A198BA-D41D-4D2B-A390-EA3224BEE7FD}" dt="2021-04-01T11:31:19.300" v="1"/>
          <pc:sldLayoutMkLst>
            <pc:docMk/>
            <pc:sldMasterMk cId="1811548678" sldId="2147484114"/>
            <pc:sldLayoutMk cId="381238430" sldId="2147483648"/>
          </pc:sldLayoutMkLst>
          <pc:picChg chg="add mod">
            <ac:chgData name="Anne Dehaen" userId="dd5cf3d5-f72f-4957-8c3a-681aa483c101" providerId="ADAL" clId="{F7A198BA-D41D-4D2B-A390-EA3224BEE7FD}" dt="2021-04-01T11:31:19.300" v="1"/>
            <ac:picMkLst>
              <pc:docMk/>
              <pc:sldMasterMk cId="1811548678" sldId="2147484114"/>
              <pc:sldLayoutMk cId="381238430" sldId="2147483648"/>
              <ac:picMk id="6" creationId="{27570E6B-31A6-4392-B36E-E38F9C3DE2E3}"/>
            </ac:picMkLst>
          </pc:picChg>
          <pc:picChg chg="del">
            <ac:chgData name="Anne Dehaen" userId="dd5cf3d5-f72f-4957-8c3a-681aa483c101" providerId="ADAL" clId="{F7A198BA-D41D-4D2B-A390-EA3224BEE7FD}" dt="2021-04-01T11:31:18.215" v="0" actId="478"/>
            <ac:picMkLst>
              <pc:docMk/>
              <pc:sldMasterMk cId="1811548678" sldId="2147484114"/>
              <pc:sldLayoutMk cId="381238430" sldId="2147483648"/>
              <ac:picMk id="8" creationId="{2DB55F62-264C-6643-968D-4B048C7EF8A7}"/>
            </ac:picMkLst>
          </pc:picChg>
        </pc:sldLayoutChg>
        <pc:sldLayoutChg chg="addSp delSp modSp mod">
          <pc:chgData name="Anne Dehaen" userId="dd5cf3d5-f72f-4957-8c3a-681aa483c101" providerId="ADAL" clId="{F7A198BA-D41D-4D2B-A390-EA3224BEE7FD}" dt="2021-04-01T11:31:42.076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F7A198BA-D41D-4D2B-A390-EA3224BEE7FD}" dt="2021-04-01T11:31:40.820" v="4" actId="478"/>
            <ac:picMkLst>
              <pc:docMk/>
              <pc:sldMasterMk cId="1811548678" sldId="2147484114"/>
              <pc:sldLayoutMk cId="3523788952" sldId="2147483649"/>
              <ac:picMk id="7" creationId="{AAEBF5C9-24F6-2548-BEBB-C64A9D33F830}"/>
            </ac:picMkLst>
          </pc:picChg>
          <pc:picChg chg="add mod">
            <ac:chgData name="Anne Dehaen" userId="dd5cf3d5-f72f-4957-8c3a-681aa483c101" providerId="ADAL" clId="{F7A198BA-D41D-4D2B-A390-EA3224BEE7FD}" dt="2021-04-01T11:31:42.076" v="5"/>
            <ac:picMkLst>
              <pc:docMk/>
              <pc:sldMasterMk cId="1811548678" sldId="2147484114"/>
              <pc:sldLayoutMk cId="3523788952" sldId="2147483649"/>
              <ac:picMk id="8" creationId="{B3AFAE9A-4002-44BC-8D99-3C8613BADA1A}"/>
            </ac:picMkLst>
          </pc:picChg>
        </pc:sldLayoutChg>
        <pc:sldLayoutChg chg="addSp delSp modSp mod">
          <pc:chgData name="Anne Dehaen" userId="dd5cf3d5-f72f-4957-8c3a-681aa483c101" providerId="ADAL" clId="{F7A198BA-D41D-4D2B-A390-EA3224BEE7FD}" dt="2021-04-01T11:31:47.058" v="7"/>
          <pc:sldLayoutMkLst>
            <pc:docMk/>
            <pc:sldMasterMk cId="1811548678" sldId="2147484114"/>
            <pc:sldLayoutMk cId="4196090107" sldId="2147483651"/>
          </pc:sldLayoutMkLst>
          <pc:picChg chg="add mod">
            <ac:chgData name="Anne Dehaen" userId="dd5cf3d5-f72f-4957-8c3a-681aa483c101" providerId="ADAL" clId="{F7A198BA-D41D-4D2B-A390-EA3224BEE7FD}" dt="2021-04-01T11:31:47.058" v="7"/>
            <ac:picMkLst>
              <pc:docMk/>
              <pc:sldMasterMk cId="1811548678" sldId="2147484114"/>
              <pc:sldLayoutMk cId="4196090107" sldId="2147483651"/>
              <ac:picMk id="4" creationId="{93099B46-01E8-4C0A-809F-BE6360C4E0B4}"/>
            </ac:picMkLst>
          </pc:picChg>
          <pc:picChg chg="del">
            <ac:chgData name="Anne Dehaen" userId="dd5cf3d5-f72f-4957-8c3a-681aa483c101" providerId="ADAL" clId="{F7A198BA-D41D-4D2B-A390-EA3224BEE7FD}" dt="2021-04-01T11:31:46.102" v="6" actId="478"/>
            <ac:picMkLst>
              <pc:docMk/>
              <pc:sldMasterMk cId="1811548678" sldId="2147484114"/>
              <pc:sldLayoutMk cId="4196090107" sldId="2147483651"/>
              <ac:picMk id="5" creationId="{DE4E724A-7707-FC4D-9250-E06299DC6BA1}"/>
            </ac:picMkLst>
          </pc:picChg>
        </pc:sldLayoutChg>
        <pc:sldLayoutChg chg="addSp delSp modSp mod">
          <pc:chgData name="Anne Dehaen" userId="dd5cf3d5-f72f-4957-8c3a-681aa483c101" providerId="ADAL" clId="{F7A198BA-D41D-4D2B-A390-EA3224BEE7FD}" dt="2021-04-01T11:31:50.096" v="9"/>
          <pc:sldLayoutMkLst>
            <pc:docMk/>
            <pc:sldMasterMk cId="1811548678" sldId="2147484114"/>
            <pc:sldLayoutMk cId="2810974587" sldId="2147483653"/>
          </pc:sldLayoutMkLst>
          <pc:picChg chg="add mod">
            <ac:chgData name="Anne Dehaen" userId="dd5cf3d5-f72f-4957-8c3a-681aa483c101" providerId="ADAL" clId="{F7A198BA-D41D-4D2B-A390-EA3224BEE7FD}" dt="2021-04-01T11:31:50.096" v="9"/>
            <ac:picMkLst>
              <pc:docMk/>
              <pc:sldMasterMk cId="1811548678" sldId="2147484114"/>
              <pc:sldLayoutMk cId="2810974587" sldId="2147483653"/>
              <ac:picMk id="6" creationId="{208C54D4-E628-49C8-8147-6054AB1CEC5D}"/>
            </ac:picMkLst>
          </pc:picChg>
          <pc:picChg chg="del">
            <ac:chgData name="Anne Dehaen" userId="dd5cf3d5-f72f-4957-8c3a-681aa483c101" providerId="ADAL" clId="{F7A198BA-D41D-4D2B-A390-EA3224BEE7FD}" dt="2021-04-01T11:31:49.342" v="8" actId="478"/>
            <ac:picMkLst>
              <pc:docMk/>
              <pc:sldMasterMk cId="1811548678" sldId="2147484114"/>
              <pc:sldLayoutMk cId="2810974587" sldId="2147483653"/>
              <ac:picMk id="7" creationId="{58CAD106-4265-F948-934E-A324A44476A4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noProof="0"/>
              <a:t>Click the icon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object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27570E6B-31A6-4392-B36E-E38F9C3DE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2761" y="1426987"/>
            <a:ext cx="274647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3AFAE9A-4002-44BC-8D99-3C8613BADA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8235"/>
            <a:ext cx="865141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3099B46-01E8-4C0A-809F-BE6360C4E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8235"/>
            <a:ext cx="865141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08C54D4-E628-49C8-8147-6054AB1CEC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8235"/>
            <a:ext cx="865141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First Name Surname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E144AFC-D904-4FB6-B919-055F69651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3" name="Afbeelding 9">
            <a:extLst>
              <a:ext uri="{FF2B5EF4-FFF2-40B4-BE49-F238E27FC236}">
                <a16:creationId xmlns:a16="http://schemas.microsoft.com/office/drawing/2014/main" id="{418C4C0C-384E-405D-BCDE-A8D0D3678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19850" y="624687"/>
            <a:ext cx="457549" cy="4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A3A24F-2120-4AFD-BACB-61D96D62CDE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897639 w 3338512"/>
              <a:gd name="connsiteY1" fmla="*/ 0 h 5616575"/>
              <a:gd name="connsiteX2" fmla="*/ 22454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245442 w 3338512"/>
              <a:gd name="connsiteY5" fmla="*/ 5616000 h 5616575"/>
              <a:gd name="connsiteX6" fmla="*/ 2245442 w 3338512"/>
              <a:gd name="connsiteY6" fmla="*/ 5616575 h 5616575"/>
              <a:gd name="connsiteX7" fmla="*/ 219036 w 3338512"/>
              <a:gd name="connsiteY7" fmla="*/ 5616575 h 5616575"/>
              <a:gd name="connsiteX8" fmla="*/ 174900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897639" y="0"/>
                </a:lnTo>
                <a:lnTo>
                  <a:pt x="22454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245442" y="5616000"/>
                </a:lnTo>
                <a:lnTo>
                  <a:pt x="2245442" y="5616575"/>
                </a:lnTo>
                <a:lnTo>
                  <a:pt x="219036" y="5616575"/>
                </a:lnTo>
                <a:lnTo>
                  <a:pt x="174900" y="5611430"/>
                </a:lnTo>
                <a:cubicBezTo>
                  <a:pt x="75085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9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09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391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09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53391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79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5885C14-63AF-47A0-B723-2583EEA303E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3888" y="6428235"/>
            <a:ext cx="865141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6" r:id="rId8"/>
    <p:sldLayoutId id="2147484117" r:id="rId9"/>
    <p:sldLayoutId id="2147484111" r:id="rId10"/>
    <p:sldLayoutId id="2147484113" r:id="rId11"/>
    <p:sldLayoutId id="2147484112" r:id="rId12"/>
    <p:sldLayoutId id="2147484102" r:id="rId13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625568" y="620713"/>
            <a:ext cx="10931168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3840206-B2F9-4EB0-9EB1-3388D9929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07F9613-8D36-4926-992D-5F3E8892C9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122F8DD-E74D-40BE-B917-470B5B73D1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635011" y="643266"/>
            <a:ext cx="3451422" cy="2447925"/>
          </a:xfrm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>
          <a:xfrm>
            <a:off x="4386499" y="643266"/>
            <a:ext cx="3443819" cy="2447925"/>
          </a:xfrm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/>
          <a:stretch/>
        </p:blipFill>
        <p:spPr>
          <a:xfrm>
            <a:off x="8134187" y="643266"/>
            <a:ext cx="3443819" cy="2447925"/>
          </a:xfrm>
          <a:solidFill>
            <a:schemeClr val="accent1"/>
          </a:solidFill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54F2605C-126E-401B-984A-43D2695798C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23B32DB-5A6D-4E24-B6BF-A6D13F61D6FC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E3F22B-BDEF-494C-9716-ABD47683238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1FF-50E3-447B-89C4-279681043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9D9C0-53D5-48C2-B334-BC00BCAFA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39BE-93BC-4EFB-B03A-3243FBEA5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9AB07-26A4-4D45-A25F-5D574DEA1614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EE280-DCCE-412A-9223-1273DDFFF90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EEE189-6CF0-47A3-A060-991B59408C8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8C87B-DC4C-4B2A-8C21-3341B4A3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29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D361E-C392-4003-A7F5-ED81A0FAB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A1260E-DAE3-48F8-AC36-9578A332A7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A75D62-7C23-43A1-806A-DE46861C84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3D820B-EF61-48B7-A4E1-E7AA2A4150A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7E5C2E-1533-4A81-9484-602172D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85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494FE7-D33E-49E5-9FED-BE14093B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61F8A-5995-48A9-9138-5390614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977888485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8" y="627478"/>
            <a:ext cx="10944225" cy="5609810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1A2EF4E-DC5F-4D05-B2CE-90CA648F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CCB36B3C-AB55-4626-B24F-9287ED974D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67696" y="904288"/>
            <a:ext cx="457549" cy="424644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C89C3369-70F7-4B1A-AE0C-BB6C039A7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428235"/>
            <a:ext cx="865141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74B5BA-4E8D-497B-82CE-39E86DAC22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6932" y="904290"/>
            <a:ext cx="457549" cy="4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857C48-AE92-43B2-8372-4B9AEC39F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/>
          <a:stretch/>
        </p:blipFill>
        <p:spPr>
          <a:xfrm>
            <a:off x="628199" y="620713"/>
            <a:ext cx="5137111" cy="5616575"/>
          </a:xfrm>
          <a:solidFill>
            <a:schemeClr val="tx2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20BD4D-9F02-41D2-9B08-34781A68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B5A6B-7AD4-48C2-8AEB-31BCCA034B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IOB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6620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IOB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6620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4574</TotalTime>
  <Words>12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 Dehaen</cp:lastModifiedBy>
  <cp:revision>50</cp:revision>
  <dcterms:created xsi:type="dcterms:W3CDTF">2020-12-07T09:05:54Z</dcterms:created>
  <dcterms:modified xsi:type="dcterms:W3CDTF">2021-04-01T11:33:16Z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