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5182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92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7D5C121A-28FD-4C74-8D0A-8B87DF7F2BFB}"/>
    <pc:docChg chg="custSel modSld modMainMaster">
      <pc:chgData name="Anne Dehaen" userId="dd5cf3d5-f72f-4957-8c3a-681aa483c101" providerId="ADAL" clId="{7D5C121A-28FD-4C74-8D0A-8B87DF7F2BFB}" dt="2021-04-01T11:09:51.688" v="17"/>
      <pc:docMkLst>
        <pc:docMk/>
      </pc:docMkLst>
      <pc:sldChg chg="addSp delSp modSp mod">
        <pc:chgData name="Anne Dehaen" userId="dd5cf3d5-f72f-4957-8c3a-681aa483c101" providerId="ADAL" clId="{7D5C121A-28FD-4C74-8D0A-8B87DF7F2BFB}" dt="2021-04-01T11:09:30.483" v="13"/>
        <pc:sldMkLst>
          <pc:docMk/>
          <pc:sldMk cId="964587325" sldId="259"/>
        </pc:sldMkLst>
        <pc:picChg chg="del">
          <ac:chgData name="Anne Dehaen" userId="dd5cf3d5-f72f-4957-8c3a-681aa483c101" providerId="ADAL" clId="{7D5C121A-28FD-4C74-8D0A-8B87DF7F2BFB}" dt="2021-04-01T11:09:29.210" v="12" actId="478"/>
          <ac:picMkLst>
            <pc:docMk/>
            <pc:sldMk cId="964587325" sldId="259"/>
            <ac:picMk id="6" creationId="{96F62E7E-F147-448A-817F-171EC4F5D2F6}"/>
          </ac:picMkLst>
        </pc:picChg>
        <pc:picChg chg="add mod">
          <ac:chgData name="Anne Dehaen" userId="dd5cf3d5-f72f-4957-8c3a-681aa483c101" providerId="ADAL" clId="{7D5C121A-28FD-4C74-8D0A-8B87DF7F2BFB}" dt="2021-04-01T11:09:30.483" v="13"/>
          <ac:picMkLst>
            <pc:docMk/>
            <pc:sldMk cId="964587325" sldId="259"/>
            <ac:picMk id="7" creationId="{2288E211-7254-4F5C-9459-BE1D0212A40F}"/>
          </ac:picMkLst>
        </pc:picChg>
      </pc:sldChg>
      <pc:sldChg chg="addSp delSp modSp mod">
        <pc:chgData name="Anne Dehaen" userId="dd5cf3d5-f72f-4957-8c3a-681aa483c101" providerId="ADAL" clId="{7D5C121A-28FD-4C74-8D0A-8B87DF7F2BFB}" dt="2021-04-01T11:09:42.042" v="15"/>
        <pc:sldMkLst>
          <pc:docMk/>
          <pc:sldMk cId="557475416" sldId="261"/>
        </pc:sldMkLst>
        <pc:picChg chg="del">
          <ac:chgData name="Anne Dehaen" userId="dd5cf3d5-f72f-4957-8c3a-681aa483c101" providerId="ADAL" clId="{7D5C121A-28FD-4C74-8D0A-8B87DF7F2BFB}" dt="2021-04-01T11:09:40.269" v="14" actId="478"/>
          <ac:picMkLst>
            <pc:docMk/>
            <pc:sldMk cId="557475416" sldId="261"/>
            <ac:picMk id="13" creationId="{44836511-F4C6-47F4-9E90-0175FFC89018}"/>
          </ac:picMkLst>
        </pc:picChg>
        <pc:picChg chg="del">
          <ac:chgData name="Anne Dehaen" userId="dd5cf3d5-f72f-4957-8c3a-681aa483c101" providerId="ADAL" clId="{7D5C121A-28FD-4C74-8D0A-8B87DF7F2BFB}" dt="2021-04-01T11:09:40.269" v="14" actId="478"/>
          <ac:picMkLst>
            <pc:docMk/>
            <pc:sldMk cId="557475416" sldId="261"/>
            <ac:picMk id="14" creationId="{150513C8-50A9-4804-BE61-D9B98CE89C8A}"/>
          </ac:picMkLst>
        </pc:picChg>
        <pc:picChg chg="add mod">
          <ac:chgData name="Anne Dehaen" userId="dd5cf3d5-f72f-4957-8c3a-681aa483c101" providerId="ADAL" clId="{7D5C121A-28FD-4C74-8D0A-8B87DF7F2BFB}" dt="2021-04-01T11:09:42.042" v="15"/>
          <ac:picMkLst>
            <pc:docMk/>
            <pc:sldMk cId="557475416" sldId="261"/>
            <ac:picMk id="15" creationId="{78B54491-05D0-4C82-B869-AD7A446AC20C}"/>
          </ac:picMkLst>
        </pc:picChg>
        <pc:picChg chg="add mod">
          <ac:chgData name="Anne Dehaen" userId="dd5cf3d5-f72f-4957-8c3a-681aa483c101" providerId="ADAL" clId="{7D5C121A-28FD-4C74-8D0A-8B87DF7F2BFB}" dt="2021-04-01T11:09:42.042" v="15"/>
          <ac:picMkLst>
            <pc:docMk/>
            <pc:sldMk cId="557475416" sldId="261"/>
            <ac:picMk id="16" creationId="{1F46ECEC-4FF1-46E9-A70B-5E47652D47FA}"/>
          </ac:picMkLst>
        </pc:picChg>
      </pc:sldChg>
      <pc:sldChg chg="addSp delSp modSp mod">
        <pc:chgData name="Anne Dehaen" userId="dd5cf3d5-f72f-4957-8c3a-681aa483c101" providerId="ADAL" clId="{7D5C121A-28FD-4C74-8D0A-8B87DF7F2BFB}" dt="2021-04-01T11:09:51.688" v="17"/>
        <pc:sldMkLst>
          <pc:docMk/>
          <pc:sldMk cId="902727841" sldId="262"/>
        </pc:sldMkLst>
        <pc:picChg chg="del">
          <ac:chgData name="Anne Dehaen" userId="dd5cf3d5-f72f-4957-8c3a-681aa483c101" providerId="ADAL" clId="{7D5C121A-28FD-4C74-8D0A-8B87DF7F2BFB}" dt="2021-04-01T11:09:50.685" v="16" actId="478"/>
          <ac:picMkLst>
            <pc:docMk/>
            <pc:sldMk cId="902727841" sldId="262"/>
            <ac:picMk id="10" creationId="{FFC1F462-3D55-4AB4-A366-1FD254A19136}"/>
          </ac:picMkLst>
        </pc:picChg>
        <pc:picChg chg="add mod">
          <ac:chgData name="Anne Dehaen" userId="dd5cf3d5-f72f-4957-8c3a-681aa483c101" providerId="ADAL" clId="{7D5C121A-28FD-4C74-8D0A-8B87DF7F2BFB}" dt="2021-04-01T11:09:51.688" v="17"/>
          <ac:picMkLst>
            <pc:docMk/>
            <pc:sldMk cId="902727841" sldId="262"/>
            <ac:picMk id="11" creationId="{CEBBD760-C429-4B18-8F98-72C8E50B5B96}"/>
          </ac:picMkLst>
        </pc:picChg>
      </pc:sldChg>
      <pc:sldMasterChg chg="addSp delSp modSp mod modSldLayout">
        <pc:chgData name="Anne Dehaen" userId="dd5cf3d5-f72f-4957-8c3a-681aa483c101" providerId="ADAL" clId="{7D5C121A-28FD-4C74-8D0A-8B87DF7F2BFB}" dt="2021-04-01T11:09:14.442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7D5C121A-28FD-4C74-8D0A-8B87DF7F2BFB}" dt="2021-04-01T11:07:43.301" v="2" actId="478"/>
          <ac:picMkLst>
            <pc:docMk/>
            <pc:sldMasterMk cId="0" sldId="2147483777"/>
            <ac:picMk id="11" creationId="{AB4318CB-43F8-4C75-9DD8-F8AED33E15FC}"/>
          </ac:picMkLst>
        </pc:picChg>
        <pc:picChg chg="add mod">
          <ac:chgData name="Anne Dehaen" userId="dd5cf3d5-f72f-4957-8c3a-681aa483c101" providerId="ADAL" clId="{7D5C121A-28FD-4C74-8D0A-8B87DF7F2BFB}" dt="2021-04-01T11:07:44.357" v="3"/>
          <ac:picMkLst>
            <pc:docMk/>
            <pc:sldMasterMk cId="0" sldId="2147483777"/>
            <ac:picMk id="12" creationId="{410BCF61-CEA1-4001-81E6-3528DADBC627}"/>
          </ac:picMkLst>
        </pc:picChg>
        <pc:sldLayoutChg chg="addSp delSp modSp mod">
          <pc:chgData name="Anne Dehaen" userId="dd5cf3d5-f72f-4957-8c3a-681aa483c101" providerId="ADAL" clId="{7D5C121A-28FD-4C74-8D0A-8B87DF7F2BFB}" dt="2021-04-01T11:09:14.442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7D5C121A-28FD-4C74-8D0A-8B87DF7F2BFB}" dt="2021-04-01T11:09:13.141" v="10" actId="478"/>
            <ac:picMkLst>
              <pc:docMk/>
              <pc:sldMasterMk cId="0" sldId="2147483777"/>
              <pc:sldLayoutMk cId="1833643519" sldId="2147484106"/>
              <ac:picMk id="14" creationId="{C070C841-8ECC-481E-8B6D-CB6CADB5B7F2}"/>
            </ac:picMkLst>
          </pc:picChg>
          <pc:picChg chg="add mod">
            <ac:chgData name="Anne Dehaen" userId="dd5cf3d5-f72f-4957-8c3a-681aa483c101" providerId="ADAL" clId="{7D5C121A-28FD-4C74-8D0A-8B87DF7F2BFB}" dt="2021-04-01T11:09:14.442" v="11"/>
            <ac:picMkLst>
              <pc:docMk/>
              <pc:sldMasterMk cId="0" sldId="2147483777"/>
              <pc:sldLayoutMk cId="1833643519" sldId="2147484106"/>
              <ac:picMk id="15" creationId="{1BBC082C-1908-41E6-9734-42FCCB23FAFF}"/>
            </ac:picMkLst>
          </pc:picChg>
        </pc:sldLayoutChg>
      </pc:sldMasterChg>
      <pc:sldMasterChg chg="modSldLayout">
        <pc:chgData name="Anne Dehaen" userId="dd5cf3d5-f72f-4957-8c3a-681aa483c101" providerId="ADAL" clId="{7D5C121A-28FD-4C74-8D0A-8B87DF7F2BFB}" dt="2021-04-01T11:08:03.954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7D5C121A-28FD-4C74-8D0A-8B87DF7F2BFB}" dt="2021-04-01T11:07:35.882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7D5C121A-28FD-4C74-8D0A-8B87DF7F2BFB}" dt="2021-04-01T11:07:34.717" v="0" actId="478"/>
            <ac:picMkLst>
              <pc:docMk/>
              <pc:sldMasterMk cId="1811548678" sldId="2147484114"/>
              <pc:sldLayoutMk cId="381238430" sldId="2147483648"/>
              <ac:picMk id="9" creationId="{9D7845C8-AD6C-4E55-B5F7-A41CBC1172E9}"/>
            </ac:picMkLst>
          </pc:picChg>
          <pc:picChg chg="add mod">
            <ac:chgData name="Anne Dehaen" userId="dd5cf3d5-f72f-4957-8c3a-681aa483c101" providerId="ADAL" clId="{7D5C121A-28FD-4C74-8D0A-8B87DF7F2BFB}" dt="2021-04-01T11:07:35.882" v="1"/>
            <ac:picMkLst>
              <pc:docMk/>
              <pc:sldMasterMk cId="1811548678" sldId="2147484114"/>
              <pc:sldLayoutMk cId="381238430" sldId="2147483648"/>
              <ac:picMk id="10" creationId="{AA64270D-91A7-4C65-8A8E-374FC04286C4}"/>
            </ac:picMkLst>
          </pc:picChg>
        </pc:sldLayoutChg>
        <pc:sldLayoutChg chg="addSp delSp modSp mod">
          <pc:chgData name="Anne Dehaen" userId="dd5cf3d5-f72f-4957-8c3a-681aa483c101" providerId="ADAL" clId="{7D5C121A-28FD-4C74-8D0A-8B87DF7F2BFB}" dt="2021-04-01T11:07:58.656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7D5C121A-28FD-4C74-8D0A-8B87DF7F2BFB}" dt="2021-04-01T11:07:57.608" v="4" actId="478"/>
            <ac:picMkLst>
              <pc:docMk/>
              <pc:sldMasterMk cId="1811548678" sldId="2147484114"/>
              <pc:sldLayoutMk cId="3523788952" sldId="2147483649"/>
              <ac:picMk id="10" creationId="{B3B54B8B-0FE5-4F9B-BC8E-382C56591E05}"/>
            </ac:picMkLst>
          </pc:picChg>
          <pc:picChg chg="add mod">
            <ac:chgData name="Anne Dehaen" userId="dd5cf3d5-f72f-4957-8c3a-681aa483c101" providerId="ADAL" clId="{7D5C121A-28FD-4C74-8D0A-8B87DF7F2BFB}" dt="2021-04-01T11:07:58.656" v="5"/>
            <ac:picMkLst>
              <pc:docMk/>
              <pc:sldMasterMk cId="1811548678" sldId="2147484114"/>
              <pc:sldLayoutMk cId="3523788952" sldId="2147483649"/>
              <ac:picMk id="11" creationId="{C71A0D7D-6B3D-4ACF-804F-F5537CDDAC4A}"/>
            </ac:picMkLst>
          </pc:picChg>
        </pc:sldLayoutChg>
        <pc:sldLayoutChg chg="addSp delSp modSp mod">
          <pc:chgData name="Anne Dehaen" userId="dd5cf3d5-f72f-4957-8c3a-681aa483c101" providerId="ADAL" clId="{7D5C121A-28FD-4C74-8D0A-8B87DF7F2BFB}" dt="2021-04-01T11:08:00.931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7D5C121A-28FD-4C74-8D0A-8B87DF7F2BFB}" dt="2021-04-01T11:08:00.044" v="6" actId="478"/>
            <ac:picMkLst>
              <pc:docMk/>
              <pc:sldMasterMk cId="1811548678" sldId="2147484114"/>
              <pc:sldLayoutMk cId="4196090107" sldId="2147483651"/>
              <ac:picMk id="7" creationId="{EDBA1CE8-58FA-4A10-B9DF-734011776211}"/>
            </ac:picMkLst>
          </pc:picChg>
          <pc:picChg chg="add mod">
            <ac:chgData name="Anne Dehaen" userId="dd5cf3d5-f72f-4957-8c3a-681aa483c101" providerId="ADAL" clId="{7D5C121A-28FD-4C74-8D0A-8B87DF7F2BFB}" dt="2021-04-01T11:08:00.931" v="7"/>
            <ac:picMkLst>
              <pc:docMk/>
              <pc:sldMasterMk cId="1811548678" sldId="2147484114"/>
              <pc:sldLayoutMk cId="4196090107" sldId="2147483651"/>
              <ac:picMk id="8" creationId="{AA1D001A-A416-4239-A068-0E9B86B43356}"/>
            </ac:picMkLst>
          </pc:picChg>
        </pc:sldLayoutChg>
        <pc:sldLayoutChg chg="addSp delSp modSp mod">
          <pc:chgData name="Anne Dehaen" userId="dd5cf3d5-f72f-4957-8c3a-681aa483c101" providerId="ADAL" clId="{7D5C121A-28FD-4C74-8D0A-8B87DF7F2BFB}" dt="2021-04-01T11:08:03.954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7D5C121A-28FD-4C74-8D0A-8B87DF7F2BFB}" dt="2021-04-01T11:08:03.089" v="8" actId="478"/>
            <ac:picMkLst>
              <pc:docMk/>
              <pc:sldMasterMk cId="1811548678" sldId="2147484114"/>
              <pc:sldLayoutMk cId="2810974587" sldId="2147483653"/>
              <ac:picMk id="9" creationId="{8843CF7D-7348-4F90-9E92-100AE2517304}"/>
            </ac:picMkLst>
          </pc:picChg>
          <pc:picChg chg="add mod">
            <ac:chgData name="Anne Dehaen" userId="dd5cf3d5-f72f-4957-8c3a-681aa483c101" providerId="ADAL" clId="{7D5C121A-28FD-4C74-8D0A-8B87DF7F2BFB}" dt="2021-04-01T11:08:03.954" v="9"/>
            <ac:picMkLst>
              <pc:docMk/>
              <pc:sldMasterMk cId="1811548678" sldId="2147484114"/>
              <pc:sldLayoutMk cId="2810974587" sldId="2147483653"/>
              <ac:picMk id="10" creationId="{04C2EDDA-63C2-45E2-95BB-A6437A5F991F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0" name="Afbeelding 6">
            <a:extLst>
              <a:ext uri="{FF2B5EF4-FFF2-40B4-BE49-F238E27FC236}">
                <a16:creationId xmlns:a16="http://schemas.microsoft.com/office/drawing/2014/main" id="{AA64270D-91A7-4C65-8A8E-374FC04286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000" y="1429427"/>
            <a:ext cx="288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C71A0D7D-6B3D-4ACF-804F-F5537CDDA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27628"/>
            <a:ext cx="904408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AA1D001A-A416-4239-A068-0E9B86B43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27628"/>
            <a:ext cx="904408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04C2EDDA-63C2-45E2-95BB-A6437A5F9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27628"/>
            <a:ext cx="904408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5" name="Afbeelding 1">
            <a:extLst>
              <a:ext uri="{FF2B5EF4-FFF2-40B4-BE49-F238E27FC236}">
                <a16:creationId xmlns:a16="http://schemas.microsoft.com/office/drawing/2014/main" id="{1BBC082C-1908-41E6-9734-42FCCB23FA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410BCF61-CEA1-4001-81E6-3528DADBC62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27628"/>
            <a:ext cx="904408" cy="2261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66" b="66"/>
          <a:stretch/>
        </p:blipFill>
        <p:spPr>
          <a:xfrm>
            <a:off x="632722" y="643266"/>
            <a:ext cx="3456000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t="176" b="176"/>
          <a:stretch/>
        </p:blipFill>
        <p:spPr>
          <a:xfrm>
            <a:off x="4380409" y="643266"/>
            <a:ext cx="3456000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t="176" b="176"/>
          <a:stretch/>
        </p:blipFill>
        <p:spPr>
          <a:xfrm>
            <a:off x="8128097" y="643266"/>
            <a:ext cx="3456000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288E211-7254-4F5C-9459-BE1D0212A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5" name="Afbeelding 7">
            <a:extLst>
              <a:ext uri="{FF2B5EF4-FFF2-40B4-BE49-F238E27FC236}">
                <a16:creationId xmlns:a16="http://schemas.microsoft.com/office/drawing/2014/main" id="{78B54491-05D0-4C82-B869-AD7A446AC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27657"/>
            <a:ext cx="904292" cy="226073"/>
          </a:xfrm>
          <a:prstGeom prst="rect">
            <a:avLst/>
          </a:prstGeom>
        </p:spPr>
      </p:pic>
      <p:pic>
        <p:nvPicPr>
          <p:cNvPr id="16" name="Afbeelding 8">
            <a:extLst>
              <a:ext uri="{FF2B5EF4-FFF2-40B4-BE49-F238E27FC236}">
                <a16:creationId xmlns:a16="http://schemas.microsoft.com/office/drawing/2014/main" id="{1F46ECEC-4FF1-46E9-A70B-5E47652D4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536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1" name="Afbeelding 6">
            <a:extLst>
              <a:ext uri="{FF2B5EF4-FFF2-40B4-BE49-F238E27FC236}">
                <a16:creationId xmlns:a16="http://schemas.microsoft.com/office/drawing/2014/main" id="{CEBBD760-C429-4B18-8F98-72C8E50B5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8" b="78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" b="84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GG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7575CB"/>
      </a:accent2>
      <a:accent3>
        <a:srgbClr val="EA2C38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GG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7575CB"/>
      </a:accent2>
      <a:accent3>
        <a:srgbClr val="EA2C38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4665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52</cp:revision>
  <dcterms:created xsi:type="dcterms:W3CDTF">2020-12-07T09:05:54Z</dcterms:created>
  <dcterms:modified xsi:type="dcterms:W3CDTF">2021-04-01T11:09:59Z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