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6357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88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62920EAE-DDA0-484E-A86E-6BF4640908B9}"/>
    <pc:docChg chg="custSel modSld modMainMaster">
      <pc:chgData name="Anne Dehaen" userId="dd5cf3d5-f72f-4957-8c3a-681aa483c101" providerId="ADAL" clId="{62920EAE-DDA0-484E-A86E-6BF4640908B9}" dt="2021-04-01T12:05:30.748" v="21" actId="478"/>
      <pc:docMkLst>
        <pc:docMk/>
      </pc:docMkLst>
      <pc:sldChg chg="addSp delSp modSp mod">
        <pc:chgData name="Anne Dehaen" userId="dd5cf3d5-f72f-4957-8c3a-681aa483c101" providerId="ADAL" clId="{62920EAE-DDA0-484E-A86E-6BF4640908B9}" dt="2021-04-01T12:03:40.536" v="13"/>
        <pc:sldMkLst>
          <pc:docMk/>
          <pc:sldMk cId="964587325" sldId="259"/>
        </pc:sldMkLst>
        <pc:picChg chg="del">
          <ac:chgData name="Anne Dehaen" userId="dd5cf3d5-f72f-4957-8c3a-681aa483c101" providerId="ADAL" clId="{62920EAE-DDA0-484E-A86E-6BF4640908B9}" dt="2021-04-01T12:03:39.634" v="12" actId="478"/>
          <ac:picMkLst>
            <pc:docMk/>
            <pc:sldMk cId="964587325" sldId="259"/>
            <ac:picMk id="10" creationId="{C5EBAEA3-C50B-438F-8D56-B5B91D9FC24C}"/>
          </ac:picMkLst>
        </pc:picChg>
        <pc:picChg chg="add mod">
          <ac:chgData name="Anne Dehaen" userId="dd5cf3d5-f72f-4957-8c3a-681aa483c101" providerId="ADAL" clId="{62920EAE-DDA0-484E-A86E-6BF4640908B9}" dt="2021-04-01T12:03:40.536" v="13"/>
          <ac:picMkLst>
            <pc:docMk/>
            <pc:sldMk cId="964587325" sldId="259"/>
            <ac:picMk id="13" creationId="{FFC20FCC-0165-4754-8677-2E7169EC220B}"/>
          </ac:picMkLst>
        </pc:picChg>
      </pc:sldChg>
      <pc:sldChg chg="addSp delSp modSp mod">
        <pc:chgData name="Anne Dehaen" userId="dd5cf3d5-f72f-4957-8c3a-681aa483c101" providerId="ADAL" clId="{62920EAE-DDA0-484E-A86E-6BF4640908B9}" dt="2021-04-01T12:05:30.748" v="21" actId="478"/>
        <pc:sldMkLst>
          <pc:docMk/>
          <pc:sldMk cId="557475416" sldId="261"/>
        </pc:sldMkLst>
        <pc:picChg chg="del">
          <ac:chgData name="Anne Dehaen" userId="dd5cf3d5-f72f-4957-8c3a-681aa483c101" providerId="ADAL" clId="{62920EAE-DDA0-484E-A86E-6BF4640908B9}" dt="2021-04-01T12:03:48.690" v="14" actId="478"/>
          <ac:picMkLst>
            <pc:docMk/>
            <pc:sldMk cId="557475416" sldId="261"/>
            <ac:picMk id="21" creationId="{E1FE2062-AE46-4839-9F7F-85C5BFD91CC0}"/>
          </ac:picMkLst>
        </pc:picChg>
        <pc:picChg chg="del">
          <ac:chgData name="Anne Dehaen" userId="dd5cf3d5-f72f-4957-8c3a-681aa483c101" providerId="ADAL" clId="{62920EAE-DDA0-484E-A86E-6BF4640908B9}" dt="2021-04-01T12:03:48.690" v="14" actId="478"/>
          <ac:picMkLst>
            <pc:docMk/>
            <pc:sldMk cId="557475416" sldId="261"/>
            <ac:picMk id="22" creationId="{ACC84BDA-B4BE-4E4F-82A7-8AFAD06E0386}"/>
          </ac:picMkLst>
        </pc:picChg>
        <pc:picChg chg="add mod">
          <ac:chgData name="Anne Dehaen" userId="dd5cf3d5-f72f-4957-8c3a-681aa483c101" providerId="ADAL" clId="{62920EAE-DDA0-484E-A86E-6BF4640908B9}" dt="2021-04-01T12:03:49.723" v="15"/>
          <ac:picMkLst>
            <pc:docMk/>
            <pc:sldMk cId="557475416" sldId="261"/>
            <ac:picMk id="23" creationId="{0CD02E3D-E078-44D0-96C2-40A10E0E1435}"/>
          </ac:picMkLst>
        </pc:picChg>
        <pc:picChg chg="add mod">
          <ac:chgData name="Anne Dehaen" userId="dd5cf3d5-f72f-4957-8c3a-681aa483c101" providerId="ADAL" clId="{62920EAE-DDA0-484E-A86E-6BF4640908B9}" dt="2021-04-01T12:05:27.856" v="20" actId="554"/>
          <ac:picMkLst>
            <pc:docMk/>
            <pc:sldMk cId="557475416" sldId="261"/>
            <ac:picMk id="24" creationId="{90D7BDE6-3628-4D64-890E-C140FB174CE3}"/>
          </ac:picMkLst>
        </pc:picChg>
        <pc:picChg chg="add del mod">
          <ac:chgData name="Anne Dehaen" userId="dd5cf3d5-f72f-4957-8c3a-681aa483c101" providerId="ADAL" clId="{62920EAE-DDA0-484E-A86E-6BF4640908B9}" dt="2021-04-01T12:05:30.748" v="21" actId="478"/>
          <ac:picMkLst>
            <pc:docMk/>
            <pc:sldMk cId="557475416" sldId="261"/>
            <ac:picMk id="25" creationId="{E1CAC899-A97D-470C-B0EA-8F604CF717EC}"/>
          </ac:picMkLst>
        </pc:picChg>
      </pc:sldChg>
      <pc:sldChg chg="addSp delSp modSp mod">
        <pc:chgData name="Anne Dehaen" userId="dd5cf3d5-f72f-4957-8c3a-681aa483c101" providerId="ADAL" clId="{62920EAE-DDA0-484E-A86E-6BF4640908B9}" dt="2021-04-01T12:03:55.876" v="17"/>
        <pc:sldMkLst>
          <pc:docMk/>
          <pc:sldMk cId="902727841" sldId="262"/>
        </pc:sldMkLst>
        <pc:picChg chg="del">
          <ac:chgData name="Anne Dehaen" userId="dd5cf3d5-f72f-4957-8c3a-681aa483c101" providerId="ADAL" clId="{62920EAE-DDA0-484E-A86E-6BF4640908B9}" dt="2021-04-01T12:03:55.006" v="16" actId="478"/>
          <ac:picMkLst>
            <pc:docMk/>
            <pc:sldMk cId="902727841" sldId="262"/>
            <ac:picMk id="13" creationId="{38316F1B-E47E-41A6-8ECB-EA84CCBD05FE}"/>
          </ac:picMkLst>
        </pc:picChg>
        <pc:picChg chg="add mod">
          <ac:chgData name="Anne Dehaen" userId="dd5cf3d5-f72f-4957-8c3a-681aa483c101" providerId="ADAL" clId="{62920EAE-DDA0-484E-A86E-6BF4640908B9}" dt="2021-04-01T12:03:55.876" v="17"/>
          <ac:picMkLst>
            <pc:docMk/>
            <pc:sldMk cId="902727841" sldId="262"/>
            <ac:picMk id="14" creationId="{B634286B-1477-4329-9460-11C079397574}"/>
          </ac:picMkLst>
        </pc:picChg>
      </pc:sldChg>
      <pc:sldMasterChg chg="addSp delSp modSp mod modSldLayout">
        <pc:chgData name="Anne Dehaen" userId="dd5cf3d5-f72f-4957-8c3a-681aa483c101" providerId="ADAL" clId="{62920EAE-DDA0-484E-A86E-6BF4640908B9}" dt="2021-04-01T12:03:33.095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62920EAE-DDA0-484E-A86E-6BF4640908B9}" dt="2021-04-01T12:03:10.589" v="2" actId="478"/>
          <ac:picMkLst>
            <pc:docMk/>
            <pc:sldMasterMk cId="0" sldId="2147483777"/>
            <ac:picMk id="15" creationId="{F1C7D06A-DE9A-43FB-BD69-569BB0682AA3}"/>
          </ac:picMkLst>
        </pc:picChg>
        <pc:picChg chg="add mod">
          <ac:chgData name="Anne Dehaen" userId="dd5cf3d5-f72f-4957-8c3a-681aa483c101" providerId="ADAL" clId="{62920EAE-DDA0-484E-A86E-6BF4640908B9}" dt="2021-04-01T12:03:11.622" v="3"/>
          <ac:picMkLst>
            <pc:docMk/>
            <pc:sldMasterMk cId="0" sldId="2147483777"/>
            <ac:picMk id="16" creationId="{138A1D2E-F5F3-4390-A2EB-8DD3780CC162}"/>
          </ac:picMkLst>
        </pc:picChg>
        <pc:sldLayoutChg chg="addSp delSp modSp mod">
          <pc:chgData name="Anne Dehaen" userId="dd5cf3d5-f72f-4957-8c3a-681aa483c101" providerId="ADAL" clId="{62920EAE-DDA0-484E-A86E-6BF4640908B9}" dt="2021-04-01T12:03:33.095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62920EAE-DDA0-484E-A86E-6BF4640908B9}" dt="2021-04-01T12:03:32.315" v="10" actId="478"/>
            <ac:picMkLst>
              <pc:docMk/>
              <pc:sldMasterMk cId="0" sldId="2147483777"/>
              <pc:sldLayoutMk cId="1833643519" sldId="2147484106"/>
              <ac:picMk id="19" creationId="{218B9C6F-FE8B-4D8B-8185-238476101CEB}"/>
            </ac:picMkLst>
          </pc:picChg>
          <pc:picChg chg="add mod">
            <ac:chgData name="Anne Dehaen" userId="dd5cf3d5-f72f-4957-8c3a-681aa483c101" providerId="ADAL" clId="{62920EAE-DDA0-484E-A86E-6BF4640908B9}" dt="2021-04-01T12:03:33.095" v="11"/>
            <ac:picMkLst>
              <pc:docMk/>
              <pc:sldMasterMk cId="0" sldId="2147483777"/>
              <pc:sldLayoutMk cId="1833643519" sldId="2147484106"/>
              <ac:picMk id="20" creationId="{A69F7837-4F2B-41D9-9EA6-4D6DA6FA264C}"/>
            </ac:picMkLst>
          </pc:picChg>
        </pc:sldLayoutChg>
      </pc:sldMasterChg>
      <pc:sldMasterChg chg="modSldLayout">
        <pc:chgData name="Anne Dehaen" userId="dd5cf3d5-f72f-4957-8c3a-681aa483c101" providerId="ADAL" clId="{62920EAE-DDA0-484E-A86E-6BF4640908B9}" dt="2021-04-01T12:03:20.516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62920EAE-DDA0-484E-A86E-6BF4640908B9}" dt="2021-04-01T12:02:58.888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62920EAE-DDA0-484E-A86E-6BF4640908B9}" dt="2021-04-01T12:02:57.422" v="0" actId="478"/>
            <ac:picMkLst>
              <pc:docMk/>
              <pc:sldMasterMk cId="1811548678" sldId="2147484114"/>
              <pc:sldLayoutMk cId="381238430" sldId="2147483648"/>
              <ac:picMk id="13" creationId="{799E880E-681B-4E55-91D5-6B4F0BA2E490}"/>
            </ac:picMkLst>
          </pc:picChg>
          <pc:picChg chg="add mod">
            <ac:chgData name="Anne Dehaen" userId="dd5cf3d5-f72f-4957-8c3a-681aa483c101" providerId="ADAL" clId="{62920EAE-DDA0-484E-A86E-6BF4640908B9}" dt="2021-04-01T12:02:58.888" v="1"/>
            <ac:picMkLst>
              <pc:docMk/>
              <pc:sldMasterMk cId="1811548678" sldId="2147484114"/>
              <pc:sldLayoutMk cId="381238430" sldId="2147483648"/>
              <ac:picMk id="14" creationId="{BB12D911-8085-48B5-9452-ADB6DBD105A4}"/>
            </ac:picMkLst>
          </pc:picChg>
        </pc:sldLayoutChg>
        <pc:sldLayoutChg chg="addSp delSp modSp mod">
          <pc:chgData name="Anne Dehaen" userId="dd5cf3d5-f72f-4957-8c3a-681aa483c101" providerId="ADAL" clId="{62920EAE-DDA0-484E-A86E-6BF4640908B9}" dt="2021-04-01T12:03:15.903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62920EAE-DDA0-484E-A86E-6BF4640908B9}" dt="2021-04-01T12:03:15" v="4" actId="478"/>
            <ac:picMkLst>
              <pc:docMk/>
              <pc:sldMasterMk cId="1811548678" sldId="2147484114"/>
              <pc:sldLayoutMk cId="3523788952" sldId="2147483649"/>
              <ac:picMk id="14" creationId="{23BC9EB7-AF45-4C9F-9E4D-211F589F07FB}"/>
            </ac:picMkLst>
          </pc:picChg>
          <pc:picChg chg="add mod">
            <ac:chgData name="Anne Dehaen" userId="dd5cf3d5-f72f-4957-8c3a-681aa483c101" providerId="ADAL" clId="{62920EAE-DDA0-484E-A86E-6BF4640908B9}" dt="2021-04-01T12:03:15.903" v="5"/>
            <ac:picMkLst>
              <pc:docMk/>
              <pc:sldMasterMk cId="1811548678" sldId="2147484114"/>
              <pc:sldLayoutMk cId="3523788952" sldId="2147483649"/>
              <ac:picMk id="15" creationId="{35C59ADD-044C-4CF5-AC6C-A24FBB44ADC5}"/>
            </ac:picMkLst>
          </pc:picChg>
        </pc:sldLayoutChg>
        <pc:sldLayoutChg chg="addSp delSp modSp mod">
          <pc:chgData name="Anne Dehaen" userId="dd5cf3d5-f72f-4957-8c3a-681aa483c101" providerId="ADAL" clId="{62920EAE-DDA0-484E-A86E-6BF4640908B9}" dt="2021-04-01T12:03:18.177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62920EAE-DDA0-484E-A86E-6BF4640908B9}" dt="2021-04-01T12:03:17.223" v="6" actId="478"/>
            <ac:picMkLst>
              <pc:docMk/>
              <pc:sldMasterMk cId="1811548678" sldId="2147484114"/>
              <pc:sldLayoutMk cId="4196090107" sldId="2147483651"/>
              <ac:picMk id="11" creationId="{EF2211E6-69F3-49AE-A41A-4A4E0880CA50}"/>
            </ac:picMkLst>
          </pc:picChg>
          <pc:picChg chg="add mod">
            <ac:chgData name="Anne Dehaen" userId="dd5cf3d5-f72f-4957-8c3a-681aa483c101" providerId="ADAL" clId="{62920EAE-DDA0-484E-A86E-6BF4640908B9}" dt="2021-04-01T12:03:18.177" v="7"/>
            <ac:picMkLst>
              <pc:docMk/>
              <pc:sldMasterMk cId="1811548678" sldId="2147484114"/>
              <pc:sldLayoutMk cId="4196090107" sldId="2147483651"/>
              <ac:picMk id="12" creationId="{3B10B3F5-ECDE-4B76-8F11-479AD9118233}"/>
            </ac:picMkLst>
          </pc:picChg>
        </pc:sldLayoutChg>
        <pc:sldLayoutChg chg="addSp delSp modSp mod">
          <pc:chgData name="Anne Dehaen" userId="dd5cf3d5-f72f-4957-8c3a-681aa483c101" providerId="ADAL" clId="{62920EAE-DDA0-484E-A86E-6BF4640908B9}" dt="2021-04-01T12:03:20.516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62920EAE-DDA0-484E-A86E-6BF4640908B9}" dt="2021-04-01T12:03:19.660" v="8" actId="478"/>
            <ac:picMkLst>
              <pc:docMk/>
              <pc:sldMasterMk cId="1811548678" sldId="2147484114"/>
              <pc:sldLayoutMk cId="2810974587" sldId="2147483653"/>
              <ac:picMk id="13" creationId="{2FB8F25A-D706-44DA-A41A-683902BDE109}"/>
            </ac:picMkLst>
          </pc:picChg>
          <pc:picChg chg="add mod">
            <ac:chgData name="Anne Dehaen" userId="dd5cf3d5-f72f-4957-8c3a-681aa483c101" providerId="ADAL" clId="{62920EAE-DDA0-484E-A86E-6BF4640908B9}" dt="2021-04-01T12:03:20.516" v="9"/>
            <ac:picMkLst>
              <pc:docMk/>
              <pc:sldMasterMk cId="1811548678" sldId="2147484114"/>
              <pc:sldLayoutMk cId="2810974587" sldId="2147483653"/>
              <ac:picMk id="14" creationId="{16D67E4C-1474-4A85-A56D-E759644F5F5D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4" name="Afbeelding 12">
            <a:extLst>
              <a:ext uri="{FF2B5EF4-FFF2-40B4-BE49-F238E27FC236}">
                <a16:creationId xmlns:a16="http://schemas.microsoft.com/office/drawing/2014/main" id="{BB12D911-8085-48B5-9452-ADB6DBD105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3059" y="1426987"/>
            <a:ext cx="27458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5" name="Afbeelding 5">
            <a:extLst>
              <a:ext uri="{FF2B5EF4-FFF2-40B4-BE49-F238E27FC236}">
                <a16:creationId xmlns:a16="http://schemas.microsoft.com/office/drawing/2014/main" id="{35C59ADD-044C-4CF5-AC6C-A24FBB44A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1414"/>
            <a:ext cx="867176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3B10B3F5-ECDE-4B76-8F11-479AD9118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1414"/>
            <a:ext cx="867176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14" name="Afbeelding 5">
            <a:extLst>
              <a:ext uri="{FF2B5EF4-FFF2-40B4-BE49-F238E27FC236}">
                <a16:creationId xmlns:a16="http://schemas.microsoft.com/office/drawing/2014/main" id="{16D67E4C-1474-4A85-A56D-E759644F5F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1414"/>
            <a:ext cx="867176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First 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E144AFC-D904-4FB6-B919-055F69651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20" name="Afbeelding 9">
            <a:extLst>
              <a:ext uri="{FF2B5EF4-FFF2-40B4-BE49-F238E27FC236}">
                <a16:creationId xmlns:a16="http://schemas.microsoft.com/office/drawing/2014/main" id="{A69F7837-4F2B-41D9-9EA6-4D6DA6FA2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A3A24F-2120-4AFD-BACB-61D96D62CD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897639 w 3338512"/>
              <a:gd name="connsiteY1" fmla="*/ 0 h 5616575"/>
              <a:gd name="connsiteX2" fmla="*/ 22454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245442 w 3338512"/>
              <a:gd name="connsiteY5" fmla="*/ 5616000 h 5616575"/>
              <a:gd name="connsiteX6" fmla="*/ 2245442 w 3338512"/>
              <a:gd name="connsiteY6" fmla="*/ 5616575 h 5616575"/>
              <a:gd name="connsiteX7" fmla="*/ 219036 w 3338512"/>
              <a:gd name="connsiteY7" fmla="*/ 5616575 h 5616575"/>
              <a:gd name="connsiteX8" fmla="*/ 174900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897639" y="0"/>
                </a:lnTo>
                <a:lnTo>
                  <a:pt x="22454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245442" y="5616000"/>
                </a:lnTo>
                <a:lnTo>
                  <a:pt x="2245442" y="5616575"/>
                </a:lnTo>
                <a:lnTo>
                  <a:pt x="219036" y="5616575"/>
                </a:lnTo>
                <a:lnTo>
                  <a:pt x="174900" y="5611430"/>
                </a:lnTo>
                <a:cubicBezTo>
                  <a:pt x="75085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9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09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391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09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53391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9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6" name="Afbeelding 5">
            <a:extLst>
              <a:ext uri="{FF2B5EF4-FFF2-40B4-BE49-F238E27FC236}">
                <a16:creationId xmlns:a16="http://schemas.microsoft.com/office/drawing/2014/main" id="{138A1D2E-F5F3-4390-A2EB-8DD3780CC16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6400" y="6441414"/>
            <a:ext cx="867176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6" r:id="rId8"/>
    <p:sldLayoutId id="2147484117" r:id="rId9"/>
    <p:sldLayoutId id="2147484111" r:id="rId10"/>
    <p:sldLayoutId id="2147484113" r:id="rId11"/>
    <p:sldLayoutId id="2147484112" r:id="rId12"/>
    <p:sldLayoutId id="2147484102" r:id="rId13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25568" y="620713"/>
            <a:ext cx="10931168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840206-B2F9-4EB0-9EB1-3388D992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07F9613-8D36-4926-992D-5F3E8892C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122F8DD-E74D-40BE-B917-470B5B73D1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635011" y="643266"/>
            <a:ext cx="3451422" cy="2447925"/>
          </a:xfrm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>
          <a:xfrm>
            <a:off x="4386499" y="643266"/>
            <a:ext cx="3443819" cy="2447925"/>
          </a:xfrm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/>
          <a:stretch/>
        </p:blipFill>
        <p:spPr>
          <a:xfrm>
            <a:off x="8134187" y="643266"/>
            <a:ext cx="3443819" cy="2447925"/>
          </a:xfrm>
          <a:solidFill>
            <a:schemeClr val="accent1"/>
          </a:solidFill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54F2605C-126E-401B-984A-43D2695798C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23B32DB-5A6D-4E24-B6BF-A6D13F61D6FC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E3F22B-BDEF-494C-9716-ABD47683238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1FF-50E3-447B-89C4-279681043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9D9C0-53D5-48C2-B334-BC00BCAFA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9BE-93BC-4EFB-B03A-3243FBEA5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9AB07-26A4-4D45-A25F-5D574DEA1614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EE280-DCCE-412A-9223-1273DDFFF9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EEE189-6CF0-47A3-A060-991B59408C8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8C87B-DC4C-4B2A-8C21-3341B4A3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9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D361E-C392-4003-A7F5-ED81A0FAB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1260E-DAE3-48F8-AC36-9578A332A7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A75D62-7C23-43A1-806A-DE46861C84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3D820B-EF61-48B7-A4E1-E7AA2A4150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E5C2E-1533-4A81-9484-602172D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5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94FE7-D33E-49E5-9FED-BE14093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61F8A-5995-48A9-9138-5390614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977888485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627478"/>
            <a:ext cx="10944225" cy="5609810"/>
          </a:xfr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FC20FCC-0165-4754-8677-2E7169EC2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23" name="Afbeelding 8">
            <a:extLst>
              <a:ext uri="{FF2B5EF4-FFF2-40B4-BE49-F238E27FC236}">
                <a16:creationId xmlns:a16="http://schemas.microsoft.com/office/drawing/2014/main" id="{0CD02E3D-E078-44D0-96C2-40A10E0E1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96" y="901107"/>
            <a:ext cx="457200" cy="431800"/>
          </a:xfrm>
          <a:prstGeom prst="rect">
            <a:avLst/>
          </a:prstGeom>
        </p:spPr>
      </p:pic>
      <p:pic>
        <p:nvPicPr>
          <p:cNvPr id="24" name="Afbeelding 17">
            <a:extLst>
              <a:ext uri="{FF2B5EF4-FFF2-40B4-BE49-F238E27FC236}">
                <a16:creationId xmlns:a16="http://schemas.microsoft.com/office/drawing/2014/main" id="{90D7BDE6-3628-4D64-890E-C140FB174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34" y="6441414"/>
            <a:ext cx="863142" cy="22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Afbeelding 6">
            <a:extLst>
              <a:ext uri="{FF2B5EF4-FFF2-40B4-BE49-F238E27FC236}">
                <a16:creationId xmlns:a16="http://schemas.microsoft.com/office/drawing/2014/main" id="{B634286B-1477-4329-9460-11C079397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857C48-AE92-43B2-8372-4B9AEC39F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/>
          <a:stretch/>
        </p:blipFill>
        <p:spPr>
          <a:xfrm>
            <a:off x="628199" y="620713"/>
            <a:ext cx="5137111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20BD4D-9F02-41D2-9B08-34781A68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B5A6B-7AD4-48C2-8AEB-31BCCA034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GG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7575CB"/>
      </a:accent2>
      <a:accent3>
        <a:srgbClr val="EA2C38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GG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7575CB"/>
      </a:accent2>
      <a:accent3>
        <a:srgbClr val="EA2C38"/>
      </a:accent3>
      <a:accent4>
        <a:srgbClr val="ADA500"/>
      </a:accent4>
      <a:accent5>
        <a:srgbClr val="AC242A"/>
      </a:accent5>
      <a:accent6>
        <a:srgbClr val="65A812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4607</TotalTime>
  <Words>12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Dehaen</cp:lastModifiedBy>
  <cp:revision>57</cp:revision>
  <dcterms:created xsi:type="dcterms:W3CDTF">2020-12-07T09:05:54Z</dcterms:created>
  <dcterms:modified xsi:type="dcterms:W3CDTF">2021-04-01T12:05:41Z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