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518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6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780A4101-3193-43DF-87F2-FC5E8C6FE8D3}"/>
    <pc:docChg chg="custSel modSld modMainMaster">
      <pc:chgData name="Anne Dehaen" userId="dd5cf3d5-f72f-4957-8c3a-681aa483c101" providerId="ADAL" clId="{780A4101-3193-43DF-87F2-FC5E8C6FE8D3}" dt="2021-04-01T09:40:54.012" v="19"/>
      <pc:docMkLst>
        <pc:docMk/>
      </pc:docMkLst>
      <pc:sldChg chg="addSp delSp modSp mod">
        <pc:chgData name="Anne Dehaen" userId="dd5cf3d5-f72f-4957-8c3a-681aa483c101" providerId="ADAL" clId="{780A4101-3193-43DF-87F2-FC5E8C6FE8D3}" dt="2021-04-01T09:40:26.241" v="13"/>
        <pc:sldMkLst>
          <pc:docMk/>
          <pc:sldMk cId="964587325" sldId="259"/>
        </pc:sldMkLst>
        <pc:picChg chg="del">
          <ac:chgData name="Anne Dehaen" userId="dd5cf3d5-f72f-4957-8c3a-681aa483c101" providerId="ADAL" clId="{780A4101-3193-43DF-87F2-FC5E8C6FE8D3}" dt="2021-04-01T09:40:24.921" v="12" actId="478"/>
          <ac:picMkLst>
            <pc:docMk/>
            <pc:sldMk cId="964587325" sldId="259"/>
            <ac:picMk id="4" creationId="{5A2C668D-8CCC-4D92-A414-EAC30B7F9B27}"/>
          </ac:picMkLst>
        </pc:picChg>
        <pc:picChg chg="add mod">
          <ac:chgData name="Anne Dehaen" userId="dd5cf3d5-f72f-4957-8c3a-681aa483c101" providerId="ADAL" clId="{780A4101-3193-43DF-87F2-FC5E8C6FE8D3}" dt="2021-04-01T09:40:26.241" v="13"/>
          <ac:picMkLst>
            <pc:docMk/>
            <pc:sldMk cId="964587325" sldId="259"/>
            <ac:picMk id="5" creationId="{EDE6450D-BD6E-44C0-99E6-E58D67DFCFBD}"/>
          </ac:picMkLst>
        </pc:picChg>
      </pc:sldChg>
      <pc:sldChg chg="addSp delSp modSp mod">
        <pc:chgData name="Anne Dehaen" userId="dd5cf3d5-f72f-4957-8c3a-681aa483c101" providerId="ADAL" clId="{780A4101-3193-43DF-87F2-FC5E8C6FE8D3}" dt="2021-04-01T09:40:46.308" v="17"/>
        <pc:sldMkLst>
          <pc:docMk/>
          <pc:sldMk cId="557475416" sldId="261"/>
        </pc:sldMkLst>
        <pc:picChg chg="del">
          <ac:chgData name="Anne Dehaen" userId="dd5cf3d5-f72f-4957-8c3a-681aa483c101" providerId="ADAL" clId="{780A4101-3193-43DF-87F2-FC5E8C6FE8D3}" dt="2021-04-01T09:40:45.390" v="16" actId="478"/>
          <ac:picMkLst>
            <pc:docMk/>
            <pc:sldMk cId="557475416" sldId="261"/>
            <ac:picMk id="6" creationId="{7B71A27C-D8C3-D14E-AF65-F3F3BE5082A3}"/>
          </ac:picMkLst>
        </pc:picChg>
        <pc:picChg chg="del">
          <ac:chgData name="Anne Dehaen" userId="dd5cf3d5-f72f-4957-8c3a-681aa483c101" providerId="ADAL" clId="{780A4101-3193-43DF-87F2-FC5E8C6FE8D3}" dt="2021-04-01T09:40:39.661" v="14" actId="478"/>
          <ac:picMkLst>
            <pc:docMk/>
            <pc:sldMk cId="557475416" sldId="261"/>
            <ac:picMk id="9" creationId="{4B800C5E-26FD-4BDE-8A78-F2A65C2C0B9D}"/>
          </ac:picMkLst>
        </pc:picChg>
        <pc:picChg chg="add mod">
          <ac:chgData name="Anne Dehaen" userId="dd5cf3d5-f72f-4957-8c3a-681aa483c101" providerId="ADAL" clId="{780A4101-3193-43DF-87F2-FC5E8C6FE8D3}" dt="2021-04-01T09:40:40.891" v="15"/>
          <ac:picMkLst>
            <pc:docMk/>
            <pc:sldMk cId="557475416" sldId="261"/>
            <ac:picMk id="10" creationId="{94F4B4C9-A710-4EBF-BB15-F22993CB0185}"/>
          </ac:picMkLst>
        </pc:picChg>
        <pc:picChg chg="add mod">
          <ac:chgData name="Anne Dehaen" userId="dd5cf3d5-f72f-4957-8c3a-681aa483c101" providerId="ADAL" clId="{780A4101-3193-43DF-87F2-FC5E8C6FE8D3}" dt="2021-04-01T09:40:46.308" v="17"/>
          <ac:picMkLst>
            <pc:docMk/>
            <pc:sldMk cId="557475416" sldId="261"/>
            <ac:picMk id="11" creationId="{D64169E7-BA8A-424C-A622-9B618D2E61E8}"/>
          </ac:picMkLst>
        </pc:picChg>
      </pc:sldChg>
      <pc:sldChg chg="addSp delSp modSp mod">
        <pc:chgData name="Anne Dehaen" userId="dd5cf3d5-f72f-4957-8c3a-681aa483c101" providerId="ADAL" clId="{780A4101-3193-43DF-87F2-FC5E8C6FE8D3}" dt="2021-04-01T09:40:54.012" v="19"/>
        <pc:sldMkLst>
          <pc:docMk/>
          <pc:sldMk cId="902727841" sldId="262"/>
        </pc:sldMkLst>
        <pc:picChg chg="del">
          <ac:chgData name="Anne Dehaen" userId="dd5cf3d5-f72f-4957-8c3a-681aa483c101" providerId="ADAL" clId="{780A4101-3193-43DF-87F2-FC5E8C6FE8D3}" dt="2021-04-01T09:40:52.978" v="18" actId="478"/>
          <ac:picMkLst>
            <pc:docMk/>
            <pc:sldMk cId="902727841" sldId="262"/>
            <ac:picMk id="7" creationId="{3E37A163-878B-49D9-84FA-59CEF07FE276}"/>
          </ac:picMkLst>
        </pc:picChg>
        <pc:picChg chg="add mod">
          <ac:chgData name="Anne Dehaen" userId="dd5cf3d5-f72f-4957-8c3a-681aa483c101" providerId="ADAL" clId="{780A4101-3193-43DF-87F2-FC5E8C6FE8D3}" dt="2021-04-01T09:40:54.012" v="19"/>
          <ac:picMkLst>
            <pc:docMk/>
            <pc:sldMk cId="902727841" sldId="262"/>
            <ac:picMk id="8" creationId="{531FBBBC-E49F-45A8-B07E-2A144E938C51}"/>
          </ac:picMkLst>
        </pc:picChg>
      </pc:sldChg>
      <pc:sldMasterChg chg="addSp delSp modSp mod modSldLayout">
        <pc:chgData name="Anne Dehaen" userId="dd5cf3d5-f72f-4957-8c3a-681aa483c101" providerId="ADAL" clId="{780A4101-3193-43DF-87F2-FC5E8C6FE8D3}" dt="2021-04-01T09:40:11.388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780A4101-3193-43DF-87F2-FC5E8C6FE8D3}" dt="2021-04-01T09:39:14.426" v="2" actId="478"/>
          <ac:picMkLst>
            <pc:docMk/>
            <pc:sldMasterMk cId="0" sldId="2147483777"/>
            <ac:picMk id="6" creationId="{EA40A222-976C-48CA-85FB-9A0FF33B0721}"/>
          </ac:picMkLst>
        </pc:picChg>
        <pc:picChg chg="add mod">
          <ac:chgData name="Anne Dehaen" userId="dd5cf3d5-f72f-4957-8c3a-681aa483c101" providerId="ADAL" clId="{780A4101-3193-43DF-87F2-FC5E8C6FE8D3}" dt="2021-04-01T09:39:15.577" v="3"/>
          <ac:picMkLst>
            <pc:docMk/>
            <pc:sldMasterMk cId="0" sldId="2147483777"/>
            <ac:picMk id="10" creationId="{49B5893C-CFE4-4A2D-A182-3FA82B801EE7}"/>
          </ac:picMkLst>
        </pc:picChg>
        <pc:sldLayoutChg chg="addSp delSp modSp mod">
          <pc:chgData name="Anne Dehaen" userId="dd5cf3d5-f72f-4957-8c3a-681aa483c101" providerId="ADAL" clId="{780A4101-3193-43DF-87F2-FC5E8C6FE8D3}" dt="2021-04-01T09:40:11.388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780A4101-3193-43DF-87F2-FC5E8C6FE8D3}" dt="2021-04-01T09:40:10.370" v="10" actId="478"/>
            <ac:picMkLst>
              <pc:docMk/>
              <pc:sldMasterMk cId="0" sldId="2147483777"/>
              <pc:sldLayoutMk cId="1833643519" sldId="2147484106"/>
              <ac:picMk id="12" creationId="{C3F743F0-E4EE-46B8-83D5-B27158AEA320}"/>
            </ac:picMkLst>
          </pc:picChg>
          <pc:picChg chg="add mod">
            <ac:chgData name="Anne Dehaen" userId="dd5cf3d5-f72f-4957-8c3a-681aa483c101" providerId="ADAL" clId="{780A4101-3193-43DF-87F2-FC5E8C6FE8D3}" dt="2021-04-01T09:40:11.388" v="11"/>
            <ac:picMkLst>
              <pc:docMk/>
              <pc:sldMasterMk cId="0" sldId="2147483777"/>
              <pc:sldLayoutMk cId="1833643519" sldId="2147484106"/>
              <ac:picMk id="13" creationId="{9180279E-3106-47B6-970D-1A63C30F4380}"/>
            </ac:picMkLst>
          </pc:picChg>
        </pc:sldLayoutChg>
      </pc:sldMasterChg>
      <pc:sldMasterChg chg="modSldLayout">
        <pc:chgData name="Anne Dehaen" userId="dd5cf3d5-f72f-4957-8c3a-681aa483c101" providerId="ADAL" clId="{780A4101-3193-43DF-87F2-FC5E8C6FE8D3}" dt="2021-04-01T09:39:47.547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780A4101-3193-43DF-87F2-FC5E8C6FE8D3}" dt="2021-04-01T09:39:04.767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780A4101-3193-43DF-87F2-FC5E8C6FE8D3}" dt="2021-04-01T09:39:03.595" v="0" actId="478"/>
            <ac:picMkLst>
              <pc:docMk/>
              <pc:sldMasterMk cId="1811548678" sldId="2147484114"/>
              <pc:sldLayoutMk cId="381238430" sldId="2147483648"/>
              <ac:picMk id="7" creationId="{B2DC4DE0-5766-45B5-9C2E-DD180CDF8366}"/>
            </ac:picMkLst>
          </pc:picChg>
          <pc:picChg chg="add mod">
            <ac:chgData name="Anne Dehaen" userId="dd5cf3d5-f72f-4957-8c3a-681aa483c101" providerId="ADAL" clId="{780A4101-3193-43DF-87F2-FC5E8C6FE8D3}" dt="2021-04-01T09:39:04.767" v="1"/>
            <ac:picMkLst>
              <pc:docMk/>
              <pc:sldMasterMk cId="1811548678" sldId="2147484114"/>
              <pc:sldLayoutMk cId="381238430" sldId="2147483648"/>
              <ac:picMk id="8" creationId="{84B79AE5-1E7B-4D79-A573-CBD56FD0781E}"/>
            </ac:picMkLst>
          </pc:picChg>
        </pc:sldLayoutChg>
        <pc:sldLayoutChg chg="addSp delSp modSp mod">
          <pc:chgData name="Anne Dehaen" userId="dd5cf3d5-f72f-4957-8c3a-681aa483c101" providerId="ADAL" clId="{780A4101-3193-43DF-87F2-FC5E8C6FE8D3}" dt="2021-04-01T09:39:43.105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780A4101-3193-43DF-87F2-FC5E8C6FE8D3}" dt="2021-04-01T09:39:42.202" v="4" actId="478"/>
            <ac:picMkLst>
              <pc:docMk/>
              <pc:sldMasterMk cId="1811548678" sldId="2147484114"/>
              <pc:sldLayoutMk cId="3523788952" sldId="2147483649"/>
              <ac:picMk id="7" creationId="{9EB12A92-9539-4519-8DF0-9C7C18CCFA17}"/>
            </ac:picMkLst>
          </pc:picChg>
          <pc:picChg chg="add mod">
            <ac:chgData name="Anne Dehaen" userId="dd5cf3d5-f72f-4957-8c3a-681aa483c101" providerId="ADAL" clId="{780A4101-3193-43DF-87F2-FC5E8C6FE8D3}" dt="2021-04-01T09:39:43.105" v="5"/>
            <ac:picMkLst>
              <pc:docMk/>
              <pc:sldMasterMk cId="1811548678" sldId="2147484114"/>
              <pc:sldLayoutMk cId="3523788952" sldId="2147483649"/>
              <ac:picMk id="9" creationId="{1E0BD57D-961B-4C61-B7F2-9CA7ED5A9435}"/>
            </ac:picMkLst>
          </pc:picChg>
        </pc:sldLayoutChg>
        <pc:sldLayoutChg chg="addSp delSp modSp mod">
          <pc:chgData name="Anne Dehaen" userId="dd5cf3d5-f72f-4957-8c3a-681aa483c101" providerId="ADAL" clId="{780A4101-3193-43DF-87F2-FC5E8C6FE8D3}" dt="2021-04-01T09:39:45.458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780A4101-3193-43DF-87F2-FC5E8C6FE8D3}" dt="2021-04-01T09:39:44.624" v="6" actId="478"/>
            <ac:picMkLst>
              <pc:docMk/>
              <pc:sldMasterMk cId="1811548678" sldId="2147484114"/>
              <pc:sldLayoutMk cId="4196090107" sldId="2147483651"/>
              <ac:picMk id="5" creationId="{90821801-5177-4CE8-B397-72F7FB135BBF}"/>
            </ac:picMkLst>
          </pc:picChg>
          <pc:picChg chg="add mod">
            <ac:chgData name="Anne Dehaen" userId="dd5cf3d5-f72f-4957-8c3a-681aa483c101" providerId="ADAL" clId="{780A4101-3193-43DF-87F2-FC5E8C6FE8D3}" dt="2021-04-01T09:39:45.458" v="7"/>
            <ac:picMkLst>
              <pc:docMk/>
              <pc:sldMasterMk cId="1811548678" sldId="2147484114"/>
              <pc:sldLayoutMk cId="4196090107" sldId="2147483651"/>
              <ac:picMk id="6" creationId="{B4AA5EEC-5BB0-4BD3-8740-A6F304AF5E04}"/>
            </ac:picMkLst>
          </pc:picChg>
        </pc:sldLayoutChg>
        <pc:sldLayoutChg chg="addSp delSp modSp mod">
          <pc:chgData name="Anne Dehaen" userId="dd5cf3d5-f72f-4957-8c3a-681aa483c101" providerId="ADAL" clId="{780A4101-3193-43DF-87F2-FC5E8C6FE8D3}" dt="2021-04-01T09:39:47.547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780A4101-3193-43DF-87F2-FC5E8C6FE8D3}" dt="2021-04-01T09:39:46.792" v="8" actId="478"/>
            <ac:picMkLst>
              <pc:docMk/>
              <pc:sldMasterMk cId="1811548678" sldId="2147484114"/>
              <pc:sldLayoutMk cId="2810974587" sldId="2147483653"/>
              <ac:picMk id="7" creationId="{A1E7B532-E85A-492A-9419-FD9A29CDFCA4}"/>
            </ac:picMkLst>
          </pc:picChg>
          <pc:picChg chg="add mod">
            <ac:chgData name="Anne Dehaen" userId="dd5cf3d5-f72f-4957-8c3a-681aa483c101" providerId="ADAL" clId="{780A4101-3193-43DF-87F2-FC5E8C6FE8D3}" dt="2021-04-01T09:39:47.547" v="9"/>
            <ac:picMkLst>
              <pc:docMk/>
              <pc:sldMasterMk cId="1811548678" sldId="2147484114"/>
              <pc:sldLayoutMk cId="2810974587" sldId="2147483653"/>
              <ac:picMk id="8" creationId="{3028A0F1-0C7C-4633-9594-13C30A527AD8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84B79AE5-1E7B-4D79-A573-CBD56FD07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0116" y="1309963"/>
            <a:ext cx="35717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1E0BD57D-961B-4C61-B7F2-9CA7ED5A94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12680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4AA5EEC-5BB0-4BD3-8740-A6F304AF5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12680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3028A0F1-0C7C-4633-9594-13C30A527A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12680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3" name="Afbeelding 1">
            <a:extLst>
              <a:ext uri="{FF2B5EF4-FFF2-40B4-BE49-F238E27FC236}">
                <a16:creationId xmlns:a16="http://schemas.microsoft.com/office/drawing/2014/main" id="{9180279E-3106-47B6-970D-1A63C30F4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49B5893C-CFE4-4A2D-A182-3FA82B801EE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49522"/>
            <a:ext cx="1126800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66" b="66"/>
          <a:stretch/>
        </p:blipFill>
        <p:spPr>
          <a:xfrm>
            <a:off x="632722" y="643266"/>
            <a:ext cx="3456000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t="176" b="176"/>
          <a:stretch/>
        </p:blipFill>
        <p:spPr>
          <a:xfrm>
            <a:off x="4380409" y="643266"/>
            <a:ext cx="3456000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176" b="176"/>
          <a:stretch/>
        </p:blipFill>
        <p:spPr>
          <a:xfrm>
            <a:off x="8128097" y="643266"/>
            <a:ext cx="3456000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DE6450D-BD6E-44C0-99E6-E58D67DFC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7">
            <a:extLst>
              <a:ext uri="{FF2B5EF4-FFF2-40B4-BE49-F238E27FC236}">
                <a16:creationId xmlns:a16="http://schemas.microsoft.com/office/drawing/2014/main" id="{94F4B4C9-A710-4EBF-BB15-F22993CB0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49863"/>
            <a:ext cx="1125107" cy="226800"/>
          </a:xfrm>
          <a:prstGeom prst="rect">
            <a:avLst/>
          </a:prstGeom>
        </p:spPr>
      </p:pic>
      <p:pic>
        <p:nvPicPr>
          <p:cNvPr id="11" name="Afbeelding 9">
            <a:extLst>
              <a:ext uri="{FF2B5EF4-FFF2-40B4-BE49-F238E27FC236}">
                <a16:creationId xmlns:a16="http://schemas.microsoft.com/office/drawing/2014/main" id="{D64169E7-BA8A-424C-A622-9B618D2E6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1FBBBC-E49F-45A8-B07E-2A144E938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" b="78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" b="84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FBD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44B8F3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FBD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44B8F3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4576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50</cp:revision>
  <dcterms:created xsi:type="dcterms:W3CDTF">2020-12-07T09:05:54Z</dcterms:created>
  <dcterms:modified xsi:type="dcterms:W3CDTF">2021-04-01T09:40:59Z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