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DE5A2EF9-FDBE-4671-B73A-D42E2A8B0A40}"/>
    <pc:docChg chg="custSel modSld modMainMaster">
      <pc:chgData name="Anne Dehaen" userId="dd5cf3d5-f72f-4957-8c3a-681aa483c101" providerId="ADAL" clId="{DE5A2EF9-FDBE-4671-B73A-D42E2A8B0A40}" dt="2021-04-01T11:59:20.374" v="17"/>
      <pc:docMkLst>
        <pc:docMk/>
      </pc:docMkLst>
      <pc:sldChg chg="addSp delSp modSp mod">
        <pc:chgData name="Anne Dehaen" userId="dd5cf3d5-f72f-4957-8c3a-681aa483c101" providerId="ADAL" clId="{DE5A2EF9-FDBE-4671-B73A-D42E2A8B0A40}" dt="2021-04-01T11:58:59.970" v="13"/>
        <pc:sldMkLst>
          <pc:docMk/>
          <pc:sldMk cId="964587325" sldId="259"/>
        </pc:sldMkLst>
        <pc:picChg chg="del">
          <ac:chgData name="Anne Dehaen" userId="dd5cf3d5-f72f-4957-8c3a-681aa483c101" providerId="ADAL" clId="{DE5A2EF9-FDBE-4671-B73A-D42E2A8B0A40}" dt="2021-04-01T11:58:59.014" v="12" actId="478"/>
          <ac:picMkLst>
            <pc:docMk/>
            <pc:sldMk cId="964587325" sldId="259"/>
            <ac:picMk id="9" creationId="{64F4DA9E-6ADD-406B-8824-9697822D9434}"/>
          </ac:picMkLst>
        </pc:picChg>
        <pc:picChg chg="add mod">
          <ac:chgData name="Anne Dehaen" userId="dd5cf3d5-f72f-4957-8c3a-681aa483c101" providerId="ADAL" clId="{DE5A2EF9-FDBE-4671-B73A-D42E2A8B0A40}" dt="2021-04-01T11:58:59.970" v="13"/>
          <ac:picMkLst>
            <pc:docMk/>
            <pc:sldMk cId="964587325" sldId="259"/>
            <ac:picMk id="10" creationId="{C5EBAEA3-C50B-438F-8D56-B5B91D9FC24C}"/>
          </ac:picMkLst>
        </pc:picChg>
      </pc:sldChg>
      <pc:sldChg chg="addSp delSp modSp mod">
        <pc:chgData name="Anne Dehaen" userId="dd5cf3d5-f72f-4957-8c3a-681aa483c101" providerId="ADAL" clId="{DE5A2EF9-FDBE-4671-B73A-D42E2A8B0A40}" dt="2021-04-01T11:59:08.754" v="15"/>
        <pc:sldMkLst>
          <pc:docMk/>
          <pc:sldMk cId="557475416" sldId="261"/>
        </pc:sldMkLst>
        <pc:picChg chg="del">
          <ac:chgData name="Anne Dehaen" userId="dd5cf3d5-f72f-4957-8c3a-681aa483c101" providerId="ADAL" clId="{DE5A2EF9-FDBE-4671-B73A-D42E2A8B0A40}" dt="2021-04-01T11:59:07.852" v="14" actId="478"/>
          <ac:picMkLst>
            <pc:docMk/>
            <pc:sldMk cId="557475416" sldId="261"/>
            <ac:picMk id="19" creationId="{C5E9CF33-759A-41AF-BB80-D817A5720EA1}"/>
          </ac:picMkLst>
        </pc:picChg>
        <pc:picChg chg="del">
          <ac:chgData name="Anne Dehaen" userId="dd5cf3d5-f72f-4957-8c3a-681aa483c101" providerId="ADAL" clId="{DE5A2EF9-FDBE-4671-B73A-D42E2A8B0A40}" dt="2021-04-01T11:59:07.852" v="14" actId="478"/>
          <ac:picMkLst>
            <pc:docMk/>
            <pc:sldMk cId="557475416" sldId="261"/>
            <ac:picMk id="20" creationId="{2077B28A-0681-42C0-8F31-DB6DF2E211A0}"/>
          </ac:picMkLst>
        </pc:picChg>
        <pc:picChg chg="add mod">
          <ac:chgData name="Anne Dehaen" userId="dd5cf3d5-f72f-4957-8c3a-681aa483c101" providerId="ADAL" clId="{DE5A2EF9-FDBE-4671-B73A-D42E2A8B0A40}" dt="2021-04-01T11:59:08.754" v="15"/>
          <ac:picMkLst>
            <pc:docMk/>
            <pc:sldMk cId="557475416" sldId="261"/>
            <ac:picMk id="21" creationId="{E1FE2062-AE46-4839-9F7F-85C5BFD91CC0}"/>
          </ac:picMkLst>
        </pc:picChg>
        <pc:picChg chg="add mod">
          <ac:chgData name="Anne Dehaen" userId="dd5cf3d5-f72f-4957-8c3a-681aa483c101" providerId="ADAL" clId="{DE5A2EF9-FDBE-4671-B73A-D42E2A8B0A40}" dt="2021-04-01T11:59:08.754" v="15"/>
          <ac:picMkLst>
            <pc:docMk/>
            <pc:sldMk cId="557475416" sldId="261"/>
            <ac:picMk id="22" creationId="{ACC84BDA-B4BE-4E4F-82A7-8AFAD06E0386}"/>
          </ac:picMkLst>
        </pc:picChg>
      </pc:sldChg>
      <pc:sldChg chg="addSp delSp modSp mod">
        <pc:chgData name="Anne Dehaen" userId="dd5cf3d5-f72f-4957-8c3a-681aa483c101" providerId="ADAL" clId="{DE5A2EF9-FDBE-4671-B73A-D42E2A8B0A40}" dt="2021-04-01T11:59:20.374" v="17"/>
        <pc:sldMkLst>
          <pc:docMk/>
          <pc:sldMk cId="902727841" sldId="262"/>
        </pc:sldMkLst>
        <pc:picChg chg="del">
          <ac:chgData name="Anne Dehaen" userId="dd5cf3d5-f72f-4957-8c3a-681aa483c101" providerId="ADAL" clId="{DE5A2EF9-FDBE-4671-B73A-D42E2A8B0A40}" dt="2021-04-01T11:59:19.387" v="16" actId="478"/>
          <ac:picMkLst>
            <pc:docMk/>
            <pc:sldMk cId="902727841" sldId="262"/>
            <ac:picMk id="12" creationId="{39545745-1E60-4CB1-8CCC-35321DD5A3B9}"/>
          </ac:picMkLst>
        </pc:picChg>
        <pc:picChg chg="add mod">
          <ac:chgData name="Anne Dehaen" userId="dd5cf3d5-f72f-4957-8c3a-681aa483c101" providerId="ADAL" clId="{DE5A2EF9-FDBE-4671-B73A-D42E2A8B0A40}" dt="2021-04-01T11:59:20.374" v="17"/>
          <ac:picMkLst>
            <pc:docMk/>
            <pc:sldMk cId="902727841" sldId="262"/>
            <ac:picMk id="13" creationId="{38316F1B-E47E-41A6-8ECB-EA84CCBD05FE}"/>
          </ac:picMkLst>
        </pc:picChg>
      </pc:sldChg>
      <pc:sldMasterChg chg="addSp delSp modSp mod modSldLayout">
        <pc:chgData name="Anne Dehaen" userId="dd5cf3d5-f72f-4957-8c3a-681aa483c101" providerId="ADAL" clId="{DE5A2EF9-FDBE-4671-B73A-D42E2A8B0A40}" dt="2021-04-01T11:58:51.781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DE5A2EF9-FDBE-4671-B73A-D42E2A8B0A40}" dt="2021-04-01T11:58:29.656" v="2" actId="478"/>
          <ac:picMkLst>
            <pc:docMk/>
            <pc:sldMasterMk cId="0" sldId="2147483777"/>
            <ac:picMk id="14" creationId="{0E2BA53F-F482-4725-8CF6-CC5920BB058A}"/>
          </ac:picMkLst>
        </pc:picChg>
        <pc:picChg chg="add mod">
          <ac:chgData name="Anne Dehaen" userId="dd5cf3d5-f72f-4957-8c3a-681aa483c101" providerId="ADAL" clId="{DE5A2EF9-FDBE-4671-B73A-D42E2A8B0A40}" dt="2021-04-01T11:58:30.875" v="3"/>
          <ac:picMkLst>
            <pc:docMk/>
            <pc:sldMasterMk cId="0" sldId="2147483777"/>
            <ac:picMk id="15" creationId="{F1C7D06A-DE9A-43FB-BD69-569BB0682AA3}"/>
          </ac:picMkLst>
        </pc:picChg>
        <pc:sldLayoutChg chg="addSp delSp modSp mod">
          <pc:chgData name="Anne Dehaen" userId="dd5cf3d5-f72f-4957-8c3a-681aa483c101" providerId="ADAL" clId="{DE5A2EF9-FDBE-4671-B73A-D42E2A8B0A40}" dt="2021-04-01T11:58:51.78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DE5A2EF9-FDBE-4671-B73A-D42E2A8B0A40}" dt="2021-04-01T11:58:50.794" v="10" actId="478"/>
            <ac:picMkLst>
              <pc:docMk/>
              <pc:sldMasterMk cId="0" sldId="2147483777"/>
              <pc:sldLayoutMk cId="1833643519" sldId="2147484106"/>
              <ac:picMk id="18" creationId="{6AFD4F9B-1976-4F46-998D-4329244A36EE}"/>
            </ac:picMkLst>
          </pc:picChg>
          <pc:picChg chg="add mod">
            <ac:chgData name="Anne Dehaen" userId="dd5cf3d5-f72f-4957-8c3a-681aa483c101" providerId="ADAL" clId="{DE5A2EF9-FDBE-4671-B73A-D42E2A8B0A40}" dt="2021-04-01T11:58:51.781" v="11"/>
            <ac:picMkLst>
              <pc:docMk/>
              <pc:sldMasterMk cId="0" sldId="2147483777"/>
              <pc:sldLayoutMk cId="1833643519" sldId="2147484106"/>
              <ac:picMk id="19" creationId="{218B9C6F-FE8B-4D8B-8185-238476101CEB}"/>
            </ac:picMkLst>
          </pc:picChg>
        </pc:sldLayoutChg>
      </pc:sldMasterChg>
      <pc:sldMasterChg chg="modSldLayout">
        <pc:chgData name="Anne Dehaen" userId="dd5cf3d5-f72f-4957-8c3a-681aa483c101" providerId="ADAL" clId="{DE5A2EF9-FDBE-4671-B73A-D42E2A8B0A40}" dt="2021-04-01T11:58:41.539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DE5A2EF9-FDBE-4671-B73A-D42E2A8B0A40}" dt="2021-04-01T11:58:10.606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DE5A2EF9-FDBE-4671-B73A-D42E2A8B0A40}" dt="2021-04-01T11:58:09.502" v="0" actId="478"/>
            <ac:picMkLst>
              <pc:docMk/>
              <pc:sldMasterMk cId="1811548678" sldId="2147484114"/>
              <pc:sldLayoutMk cId="381238430" sldId="2147483648"/>
              <ac:picMk id="12" creationId="{C1F2FEB8-1AC8-4173-B90A-B3C5D7AEE4EB}"/>
            </ac:picMkLst>
          </pc:picChg>
          <pc:picChg chg="add mod">
            <ac:chgData name="Anne Dehaen" userId="dd5cf3d5-f72f-4957-8c3a-681aa483c101" providerId="ADAL" clId="{DE5A2EF9-FDBE-4671-B73A-D42E2A8B0A40}" dt="2021-04-01T11:58:10.606" v="1"/>
            <ac:picMkLst>
              <pc:docMk/>
              <pc:sldMasterMk cId="1811548678" sldId="2147484114"/>
              <pc:sldLayoutMk cId="381238430" sldId="2147483648"/>
              <ac:picMk id="13" creationId="{799E880E-681B-4E55-91D5-6B4F0BA2E490}"/>
            </ac:picMkLst>
          </pc:picChg>
        </pc:sldLayoutChg>
        <pc:sldLayoutChg chg="addSp delSp modSp mod">
          <pc:chgData name="Anne Dehaen" userId="dd5cf3d5-f72f-4957-8c3a-681aa483c101" providerId="ADAL" clId="{DE5A2EF9-FDBE-4671-B73A-D42E2A8B0A40}" dt="2021-04-01T11:58:36.110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DE5A2EF9-FDBE-4671-B73A-D42E2A8B0A40}" dt="2021-04-01T11:58:35.007" v="4" actId="478"/>
            <ac:picMkLst>
              <pc:docMk/>
              <pc:sldMasterMk cId="1811548678" sldId="2147484114"/>
              <pc:sldLayoutMk cId="3523788952" sldId="2147483649"/>
              <ac:picMk id="13" creationId="{A49AB78E-542E-4216-9E40-E865F687629E}"/>
            </ac:picMkLst>
          </pc:picChg>
          <pc:picChg chg="add mod">
            <ac:chgData name="Anne Dehaen" userId="dd5cf3d5-f72f-4957-8c3a-681aa483c101" providerId="ADAL" clId="{DE5A2EF9-FDBE-4671-B73A-D42E2A8B0A40}" dt="2021-04-01T11:58:36.110" v="5"/>
            <ac:picMkLst>
              <pc:docMk/>
              <pc:sldMasterMk cId="1811548678" sldId="2147484114"/>
              <pc:sldLayoutMk cId="3523788952" sldId="2147483649"/>
              <ac:picMk id="14" creationId="{23BC9EB7-AF45-4C9F-9E4D-211F589F07FB}"/>
            </ac:picMkLst>
          </pc:picChg>
        </pc:sldLayoutChg>
        <pc:sldLayoutChg chg="addSp delSp modSp mod">
          <pc:chgData name="Anne Dehaen" userId="dd5cf3d5-f72f-4957-8c3a-681aa483c101" providerId="ADAL" clId="{DE5A2EF9-FDBE-4671-B73A-D42E2A8B0A40}" dt="2021-04-01T11:58:38.732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DE5A2EF9-FDBE-4671-B73A-D42E2A8B0A40}" dt="2021-04-01T11:58:37.677" v="6" actId="478"/>
            <ac:picMkLst>
              <pc:docMk/>
              <pc:sldMasterMk cId="1811548678" sldId="2147484114"/>
              <pc:sldLayoutMk cId="4196090107" sldId="2147483651"/>
              <ac:picMk id="10" creationId="{410F0004-4CFD-412E-BD1B-77B6D5D827BD}"/>
            </ac:picMkLst>
          </pc:picChg>
          <pc:picChg chg="add mod">
            <ac:chgData name="Anne Dehaen" userId="dd5cf3d5-f72f-4957-8c3a-681aa483c101" providerId="ADAL" clId="{DE5A2EF9-FDBE-4671-B73A-D42E2A8B0A40}" dt="2021-04-01T11:58:38.732" v="7"/>
            <ac:picMkLst>
              <pc:docMk/>
              <pc:sldMasterMk cId="1811548678" sldId="2147484114"/>
              <pc:sldLayoutMk cId="4196090107" sldId="2147483651"/>
              <ac:picMk id="11" creationId="{EF2211E6-69F3-49AE-A41A-4A4E0880CA50}"/>
            </ac:picMkLst>
          </pc:picChg>
        </pc:sldLayoutChg>
        <pc:sldLayoutChg chg="addSp delSp modSp mod">
          <pc:chgData name="Anne Dehaen" userId="dd5cf3d5-f72f-4957-8c3a-681aa483c101" providerId="ADAL" clId="{DE5A2EF9-FDBE-4671-B73A-D42E2A8B0A40}" dt="2021-04-01T11:58:41.539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DE5A2EF9-FDBE-4671-B73A-D42E2A8B0A40}" dt="2021-04-01T11:58:40.384" v="8" actId="478"/>
            <ac:picMkLst>
              <pc:docMk/>
              <pc:sldMasterMk cId="1811548678" sldId="2147484114"/>
              <pc:sldLayoutMk cId="2810974587" sldId="2147483653"/>
              <ac:picMk id="12" creationId="{215E28A3-1135-462D-B9F4-D8C744440C37}"/>
            </ac:picMkLst>
          </pc:picChg>
          <pc:picChg chg="add mod">
            <ac:chgData name="Anne Dehaen" userId="dd5cf3d5-f72f-4957-8c3a-681aa483c101" providerId="ADAL" clId="{DE5A2EF9-FDBE-4671-B73A-D42E2A8B0A40}" dt="2021-04-01T11:58:41.539" v="9"/>
            <ac:picMkLst>
              <pc:docMk/>
              <pc:sldMasterMk cId="1811548678" sldId="2147484114"/>
              <pc:sldLayoutMk cId="2810974587" sldId="2147483653"/>
              <ac:picMk id="13" creationId="{2FB8F25A-D706-44DA-A41A-683902BDE109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99E880E-681B-4E55-91D5-6B4F0BA2E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9530" y="1426987"/>
            <a:ext cx="27529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23BC9EB7-AF45-4C9F-9E4D-211F589F0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EF2211E6-69F3-49AE-A41A-4A4E0880C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2FB8F25A-D706-44DA-A41A-683902BDE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218B9C6F-FE8B-4D8B-8185-238476101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F1C7D06A-DE9A-43FB-BD69-569BB0682AA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3887" y="6466361"/>
            <a:ext cx="867180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5EBAEA3-C50B-438F-8D56-B5B91D9F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Afbeelding 19">
            <a:extLst>
              <a:ext uri="{FF2B5EF4-FFF2-40B4-BE49-F238E27FC236}">
                <a16:creationId xmlns:a16="http://schemas.microsoft.com/office/drawing/2014/main" id="{E1FE2062-AE46-4839-9F7F-85C5BFD9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6" y="900314"/>
            <a:ext cx="458040" cy="432593"/>
          </a:xfrm>
          <a:prstGeom prst="rect">
            <a:avLst/>
          </a:prstGeom>
        </p:spPr>
      </p:pic>
      <p:pic>
        <p:nvPicPr>
          <p:cNvPr id="22" name="Afbeelding 17">
            <a:extLst>
              <a:ext uri="{FF2B5EF4-FFF2-40B4-BE49-F238E27FC236}">
                <a16:creationId xmlns:a16="http://schemas.microsoft.com/office/drawing/2014/main" id="{ACC84BDA-B4BE-4E4F-82A7-8AFAD06E0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4" y="6467416"/>
            <a:ext cx="863142" cy="2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Afbeelding 9">
            <a:extLst>
              <a:ext uri="{FF2B5EF4-FFF2-40B4-BE49-F238E27FC236}">
                <a16:creationId xmlns:a16="http://schemas.microsoft.com/office/drawing/2014/main" id="{38316F1B-E47E-41A6-8ECB-EA84CCBD0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2" y="900316"/>
            <a:ext cx="45804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B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65A812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4600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56</cp:revision>
  <dcterms:created xsi:type="dcterms:W3CDTF">2020-12-07T09:05:54Z</dcterms:created>
  <dcterms:modified xsi:type="dcterms:W3CDTF">2021-04-01T11:59:24Z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